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19"/>
  </p:notesMasterIdLst>
  <p:sldIdLst>
    <p:sldId id="271" r:id="rId4"/>
    <p:sldId id="430" r:id="rId5"/>
    <p:sldId id="297" r:id="rId6"/>
    <p:sldId id="333" r:id="rId7"/>
    <p:sldId id="334" r:id="rId8"/>
    <p:sldId id="315" r:id="rId9"/>
    <p:sldId id="314" r:id="rId10"/>
    <p:sldId id="431" r:id="rId11"/>
    <p:sldId id="292" r:id="rId12"/>
    <p:sldId id="433" r:id="rId13"/>
    <p:sldId id="335" r:id="rId14"/>
    <p:sldId id="434" r:id="rId15"/>
    <p:sldId id="311" r:id="rId16"/>
    <p:sldId id="379" r:id="rId17"/>
    <p:sldId id="3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660"/>
  </p:normalViewPr>
  <p:slideViewPr>
    <p:cSldViewPr snapToGrid="0">
      <p:cViewPr varScale="1">
        <p:scale>
          <a:sx n="110" d="100"/>
          <a:sy n="110"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D92C5-003B-4EF0-93E8-B26E087AACC8}" type="datetimeFigureOut">
              <a:rPr lang="en-AU" smtClean="0"/>
              <a:t>7/11/2022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D7E6C-F064-473A-889C-E259C9BBB3D6}" type="slidenum">
              <a:rPr lang="en-AU" smtClean="0"/>
              <a:t>‹#›</a:t>
            </a:fld>
            <a:endParaRPr lang="en-AU"/>
          </a:p>
        </p:txBody>
      </p:sp>
    </p:spTree>
    <p:extLst>
      <p:ext uri="{BB962C8B-B14F-4D97-AF65-F5344CB8AC3E}">
        <p14:creationId xmlns:p14="http://schemas.microsoft.com/office/powerpoint/2010/main" val="1376393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706BD-7AED-4BC5-B8C6-B67CAEC7BBC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75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706BD-7AED-4BC5-B8C6-B67CAEC7BBC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57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706BD-7AED-4BC5-B8C6-B67CAEC7BBC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070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706BD-7AED-4BC5-B8C6-B67CAEC7BBC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75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706BD-7AED-4BC5-B8C6-B67CAEC7BBC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491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9AF2-5C12-44FD-953A-14179CA507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62A9976-2524-49BF-9049-D195BE7FCB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39C03DC-31B9-4927-82E4-198BED348ECE}"/>
              </a:ext>
            </a:extLst>
          </p:cNvPr>
          <p:cNvSpPr>
            <a:spLocks noGrp="1"/>
          </p:cNvSpPr>
          <p:nvPr>
            <p:ph type="dt" sz="half" idx="10"/>
          </p:nvPr>
        </p:nvSpPr>
        <p:spPr/>
        <p:txBody>
          <a:bodyPr/>
          <a:lstStyle/>
          <a:p>
            <a:fld id="{2206A76D-DE43-4519-810D-08CCFCB21174}" type="datetimeFigureOut">
              <a:rPr lang="en-AU" smtClean="0"/>
              <a:t>7/11/2022</a:t>
            </a:fld>
            <a:endParaRPr lang="en-AU"/>
          </a:p>
        </p:txBody>
      </p:sp>
      <p:sp>
        <p:nvSpPr>
          <p:cNvPr id="5" name="Footer Placeholder 4">
            <a:extLst>
              <a:ext uri="{FF2B5EF4-FFF2-40B4-BE49-F238E27FC236}">
                <a16:creationId xmlns:a16="http://schemas.microsoft.com/office/drawing/2014/main" id="{A8C8CF2F-5F48-42B6-A4DD-515FBD998F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464DE1F-3888-4FFB-8DCF-C9F29DE81175}"/>
              </a:ext>
            </a:extLst>
          </p:cNvPr>
          <p:cNvSpPr>
            <a:spLocks noGrp="1"/>
          </p:cNvSpPr>
          <p:nvPr>
            <p:ph type="sldNum" sz="quarter" idx="12"/>
          </p:nvPr>
        </p:nvSpPr>
        <p:spPr/>
        <p:txBody>
          <a:bodyPr/>
          <a:lstStyle/>
          <a:p>
            <a:fld id="{B95EA25B-F98B-40DB-954C-40A107D37752}" type="slidenum">
              <a:rPr lang="en-AU" smtClean="0"/>
              <a:t>‹#›</a:t>
            </a:fld>
            <a:endParaRPr lang="en-AU"/>
          </a:p>
        </p:txBody>
      </p:sp>
    </p:spTree>
    <p:extLst>
      <p:ext uri="{BB962C8B-B14F-4D97-AF65-F5344CB8AC3E}">
        <p14:creationId xmlns:p14="http://schemas.microsoft.com/office/powerpoint/2010/main" val="414018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5F3B-BF7F-4E31-B282-FE54D50BA1B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C6CFB4B-EE00-4C9C-963A-D6DB58B811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DB9879-D834-4B89-903A-122A67D14636}"/>
              </a:ext>
            </a:extLst>
          </p:cNvPr>
          <p:cNvSpPr>
            <a:spLocks noGrp="1"/>
          </p:cNvSpPr>
          <p:nvPr>
            <p:ph type="dt" sz="half" idx="10"/>
          </p:nvPr>
        </p:nvSpPr>
        <p:spPr/>
        <p:txBody>
          <a:bodyPr/>
          <a:lstStyle/>
          <a:p>
            <a:fld id="{2206A76D-DE43-4519-810D-08CCFCB21174}" type="datetimeFigureOut">
              <a:rPr lang="en-AU" smtClean="0"/>
              <a:t>7/11/2022</a:t>
            </a:fld>
            <a:endParaRPr lang="en-AU"/>
          </a:p>
        </p:txBody>
      </p:sp>
      <p:sp>
        <p:nvSpPr>
          <p:cNvPr id="5" name="Footer Placeholder 4">
            <a:extLst>
              <a:ext uri="{FF2B5EF4-FFF2-40B4-BE49-F238E27FC236}">
                <a16:creationId xmlns:a16="http://schemas.microsoft.com/office/drawing/2014/main" id="{78904FAD-3946-4819-A04C-028A9D442F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4AC3696-C98E-4157-89BD-A7276585A756}"/>
              </a:ext>
            </a:extLst>
          </p:cNvPr>
          <p:cNvSpPr>
            <a:spLocks noGrp="1"/>
          </p:cNvSpPr>
          <p:nvPr>
            <p:ph type="sldNum" sz="quarter" idx="12"/>
          </p:nvPr>
        </p:nvSpPr>
        <p:spPr/>
        <p:txBody>
          <a:bodyPr/>
          <a:lstStyle/>
          <a:p>
            <a:fld id="{B95EA25B-F98B-40DB-954C-40A107D37752}" type="slidenum">
              <a:rPr lang="en-AU" smtClean="0"/>
              <a:t>‹#›</a:t>
            </a:fld>
            <a:endParaRPr lang="en-AU"/>
          </a:p>
        </p:txBody>
      </p:sp>
    </p:spTree>
    <p:extLst>
      <p:ext uri="{BB962C8B-B14F-4D97-AF65-F5344CB8AC3E}">
        <p14:creationId xmlns:p14="http://schemas.microsoft.com/office/powerpoint/2010/main" val="166189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4DB-27F3-446D-AF73-133BD4733D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76B149C-0763-42A7-8DB9-7A67C0114E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3F6E5C9-EAAF-49BB-B84A-0284CC19109E}"/>
              </a:ext>
            </a:extLst>
          </p:cNvPr>
          <p:cNvSpPr>
            <a:spLocks noGrp="1"/>
          </p:cNvSpPr>
          <p:nvPr>
            <p:ph type="dt" sz="half" idx="10"/>
          </p:nvPr>
        </p:nvSpPr>
        <p:spPr/>
        <p:txBody>
          <a:bodyPr/>
          <a:lstStyle/>
          <a:p>
            <a:fld id="{2206A76D-DE43-4519-810D-08CCFCB21174}" type="datetimeFigureOut">
              <a:rPr lang="en-AU" smtClean="0"/>
              <a:t>7/11/2022</a:t>
            </a:fld>
            <a:endParaRPr lang="en-AU"/>
          </a:p>
        </p:txBody>
      </p:sp>
      <p:sp>
        <p:nvSpPr>
          <p:cNvPr id="5" name="Footer Placeholder 4">
            <a:extLst>
              <a:ext uri="{FF2B5EF4-FFF2-40B4-BE49-F238E27FC236}">
                <a16:creationId xmlns:a16="http://schemas.microsoft.com/office/drawing/2014/main" id="{A12B6691-1BD2-4931-B299-C6464DE316C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6083D6-D4E6-4B5F-964D-D0BBF06F1CAB}"/>
              </a:ext>
            </a:extLst>
          </p:cNvPr>
          <p:cNvSpPr>
            <a:spLocks noGrp="1"/>
          </p:cNvSpPr>
          <p:nvPr>
            <p:ph type="sldNum" sz="quarter" idx="12"/>
          </p:nvPr>
        </p:nvSpPr>
        <p:spPr/>
        <p:txBody>
          <a:bodyPr/>
          <a:lstStyle/>
          <a:p>
            <a:fld id="{B95EA25B-F98B-40DB-954C-40A107D37752}" type="slidenum">
              <a:rPr lang="en-AU" smtClean="0"/>
              <a:t>‹#›</a:t>
            </a:fld>
            <a:endParaRPr lang="en-AU"/>
          </a:p>
        </p:txBody>
      </p:sp>
    </p:spTree>
    <p:extLst>
      <p:ext uri="{BB962C8B-B14F-4D97-AF65-F5344CB8AC3E}">
        <p14:creationId xmlns:p14="http://schemas.microsoft.com/office/powerpoint/2010/main" val="854621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9" y="1"/>
            <a:ext cx="12190468" cy="6857139"/>
          </a:xfrm>
          <a:prstGeom prst="rect">
            <a:avLst/>
          </a:prstGeom>
        </p:spPr>
      </p:pic>
      <p:sp>
        <p:nvSpPr>
          <p:cNvPr id="3" name="Title Placeholder 1"/>
          <p:cNvSpPr>
            <a:spLocks noGrp="1"/>
          </p:cNvSpPr>
          <p:nvPr>
            <p:ph type="title"/>
          </p:nvPr>
        </p:nvSpPr>
        <p:spPr>
          <a:xfrm>
            <a:off x="609600" y="5597971"/>
            <a:ext cx="8534400" cy="466304"/>
          </a:xfrm>
          <a:prstGeom prst="rect">
            <a:avLst/>
          </a:prstGeom>
        </p:spPr>
        <p:txBody>
          <a:bodyPr vert="horz" lIns="0" tIns="0" rIns="0" bIns="0" rtlCol="0" anchor="t" anchorCtr="0">
            <a:noAutofit/>
          </a:bodyPr>
          <a:lstStyle>
            <a:lvl1pPr>
              <a:defRPr sz="3733" b="0" i="0">
                <a:solidFill>
                  <a:schemeClr val="bg1"/>
                </a:solidFill>
                <a:latin typeface="Jotia" charset="0"/>
                <a:ea typeface="Jotia" charset="0"/>
                <a:cs typeface="Jotia" charset="0"/>
              </a:defRPr>
            </a:lvl1pPr>
          </a:lstStyle>
          <a:p>
            <a:r>
              <a:rPr lang="en-AU" dirty="0"/>
              <a:t>Click to edit heading</a:t>
            </a:r>
            <a:endParaRPr lang="en-US" dirty="0"/>
          </a:p>
        </p:txBody>
      </p:sp>
      <p:sp>
        <p:nvSpPr>
          <p:cNvPr id="5" name="Text Placeholder 4"/>
          <p:cNvSpPr>
            <a:spLocks noGrp="1"/>
          </p:cNvSpPr>
          <p:nvPr>
            <p:ph type="body" sz="quarter" idx="10" hasCustomPrompt="1"/>
          </p:nvPr>
        </p:nvSpPr>
        <p:spPr>
          <a:xfrm>
            <a:off x="609601" y="6172153"/>
            <a:ext cx="8534400" cy="482600"/>
          </a:xfrm>
          <a:prstGeom prst="rect">
            <a:avLst/>
          </a:prstGeom>
        </p:spPr>
        <p:txBody>
          <a:bodyPr lIns="0" tIns="0" rIns="0" bIns="0"/>
          <a:lstStyle>
            <a:lvl1pPr marL="0" indent="0">
              <a:buNone/>
              <a:defRPr sz="2667" b="0" i="0">
                <a:solidFill>
                  <a:schemeClr val="bg1"/>
                </a:solidFill>
                <a:latin typeface="FoundrySterling-Book" charset="0"/>
                <a:ea typeface="FoundrySterling-Book" charset="0"/>
                <a:cs typeface="FoundrySterling-Book" charset="0"/>
              </a:defRPr>
            </a:lvl1pPr>
            <a:lvl2pPr>
              <a:defRPr sz="2667" b="0" i="0">
                <a:solidFill>
                  <a:schemeClr val="bg1"/>
                </a:solidFill>
                <a:latin typeface="FoundrySterling-Book" charset="0"/>
                <a:ea typeface="FoundrySterling-Book" charset="0"/>
                <a:cs typeface="FoundrySterling-Book" charset="0"/>
              </a:defRPr>
            </a:lvl2pPr>
            <a:lvl3pPr>
              <a:defRPr sz="2667" b="0" i="0">
                <a:solidFill>
                  <a:schemeClr val="bg1"/>
                </a:solidFill>
                <a:latin typeface="FoundrySterling-Book" charset="0"/>
                <a:ea typeface="FoundrySterling-Book" charset="0"/>
                <a:cs typeface="FoundrySterling-Book" charset="0"/>
              </a:defRPr>
            </a:lvl3pPr>
            <a:lvl4pPr>
              <a:defRPr sz="2667" b="0" i="0">
                <a:solidFill>
                  <a:schemeClr val="bg1"/>
                </a:solidFill>
                <a:latin typeface="FoundrySterling-Book" charset="0"/>
                <a:ea typeface="FoundrySterling-Book" charset="0"/>
                <a:cs typeface="FoundrySterling-Book" charset="0"/>
              </a:defRPr>
            </a:lvl4pPr>
            <a:lvl5pPr>
              <a:defRPr sz="2667" b="0" i="0">
                <a:solidFill>
                  <a:schemeClr val="bg1"/>
                </a:solidFill>
                <a:latin typeface="FoundrySterling-Book" charset="0"/>
                <a:ea typeface="FoundrySterling-Book" charset="0"/>
                <a:cs typeface="FoundrySterling-Book" charset="0"/>
              </a:defRPr>
            </a:lvl5pPr>
          </a:lstStyle>
          <a:p>
            <a:pPr lvl="0"/>
            <a:r>
              <a:rPr lang="en-US" dirty="0"/>
              <a:t>Click to add presenter’s name</a:t>
            </a:r>
          </a:p>
        </p:txBody>
      </p:sp>
    </p:spTree>
    <p:extLst>
      <p:ext uri="{BB962C8B-B14F-4D97-AF65-F5344CB8AC3E}">
        <p14:creationId xmlns:p14="http://schemas.microsoft.com/office/powerpoint/2010/main" val="287076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 y="1"/>
            <a:ext cx="12190473" cy="6857140"/>
          </a:xfrm>
          <a:prstGeom prst="rect">
            <a:avLst/>
          </a:prstGeom>
        </p:spPr>
      </p:pic>
      <p:sp>
        <p:nvSpPr>
          <p:cNvPr id="3" name="Content Placeholder 2"/>
          <p:cNvSpPr>
            <a:spLocks noGrp="1"/>
          </p:cNvSpPr>
          <p:nvPr>
            <p:ph idx="1"/>
          </p:nvPr>
        </p:nvSpPr>
        <p:spPr>
          <a:xfrm>
            <a:off x="609600" y="1297581"/>
            <a:ext cx="10972800" cy="4290419"/>
          </a:xfrm>
          <a:prstGeom prst="rect">
            <a:avLst/>
          </a:prstGeom>
        </p:spPr>
        <p:txBody>
          <a:bodyPr lIns="0" tIns="0" rIns="0" bIns="0">
            <a:normAutofit/>
          </a:bodyPr>
          <a:lstStyle>
            <a:lvl1pPr marL="457189" indent="-457189">
              <a:lnSpc>
                <a:spcPct val="140000"/>
              </a:lnSpc>
              <a:spcBef>
                <a:spcPts val="0"/>
              </a:spcBef>
              <a:buFont typeface="Arial" charset="0"/>
              <a:buChar char="•"/>
              <a:defRPr b="0" i="0">
                <a:latin typeface="FoundrySterling-Book" charset="0"/>
                <a:ea typeface="FoundrySterling-Book" charset="0"/>
                <a:cs typeface="FoundrySterling-Book" charset="0"/>
              </a:defRPr>
            </a:lvl1pPr>
            <a:lvl2pPr marL="990575" indent="-380990">
              <a:lnSpc>
                <a:spcPct val="140000"/>
              </a:lnSpc>
              <a:spcBef>
                <a:spcPts val="0"/>
              </a:spcBef>
              <a:buFont typeface="Arial" charset="0"/>
              <a:buChar char="•"/>
              <a:defRPr sz="2667" b="0" i="0">
                <a:latin typeface="FoundrySterling-Book" charset="0"/>
                <a:ea typeface="FoundrySterling-Book" charset="0"/>
                <a:cs typeface="FoundrySterling-Book" charset="0"/>
              </a:defRPr>
            </a:lvl2pPr>
            <a:lvl3pPr marL="1523962" indent="-304792">
              <a:lnSpc>
                <a:spcPct val="140000"/>
              </a:lnSpc>
              <a:spcBef>
                <a:spcPts val="0"/>
              </a:spcBef>
              <a:buFont typeface="Arial" charset="0"/>
              <a:buChar char="•"/>
              <a:defRPr sz="2667" b="0" i="0">
                <a:latin typeface="FoundrySterling-Book" charset="0"/>
                <a:ea typeface="FoundrySterling-Book" charset="0"/>
                <a:cs typeface="FoundrySterling-Book" charset="0"/>
              </a:defRPr>
            </a:lvl3pPr>
            <a:lvl4pPr marL="2133547" indent="-304792">
              <a:lnSpc>
                <a:spcPct val="140000"/>
              </a:lnSpc>
              <a:spcBef>
                <a:spcPts val="0"/>
              </a:spcBef>
              <a:buFont typeface="Arial" charset="0"/>
              <a:buChar char="•"/>
              <a:defRPr sz="2667" b="0" i="0">
                <a:latin typeface="FoundrySterling-Book" charset="0"/>
                <a:ea typeface="FoundrySterling-Book" charset="0"/>
                <a:cs typeface="FoundrySterling-Book" charset="0"/>
              </a:defRPr>
            </a:lvl4pPr>
            <a:lvl5pPr marL="2743131" indent="-304792">
              <a:lnSpc>
                <a:spcPct val="140000"/>
              </a:lnSpc>
              <a:spcBef>
                <a:spcPts val="0"/>
              </a:spcBef>
              <a:buFont typeface="Arial" charset="0"/>
              <a:buChar char="•"/>
              <a:defRPr sz="2667" b="0" i="0">
                <a:latin typeface="FoundrySterling-Book" charset="0"/>
                <a:ea typeface="FoundrySterling-Book" charset="0"/>
                <a:cs typeface="FoundrySterling-Book"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a:p>
            <a:pPr lvl="0"/>
            <a:endParaRPr lang="en-AU" dirty="0"/>
          </a:p>
        </p:txBody>
      </p:sp>
      <p:sp>
        <p:nvSpPr>
          <p:cNvPr id="6" name="Title Placeholder 1"/>
          <p:cNvSpPr>
            <a:spLocks noGrp="1"/>
          </p:cNvSpPr>
          <p:nvPr>
            <p:ph type="title"/>
          </p:nvPr>
        </p:nvSpPr>
        <p:spPr>
          <a:xfrm>
            <a:off x="609600" y="607755"/>
            <a:ext cx="10972800" cy="466304"/>
          </a:xfrm>
          <a:prstGeom prst="rect">
            <a:avLst/>
          </a:prstGeom>
        </p:spPr>
        <p:txBody>
          <a:bodyPr vert="horz" lIns="0" tIns="0" rIns="0" bIns="0" rtlCol="0" anchor="t" anchorCtr="0">
            <a:normAutofit/>
          </a:bodyPr>
          <a:lstStyle/>
          <a:p>
            <a:r>
              <a:rPr lang="en-AU" dirty="0"/>
              <a:t>Click to edit heading</a:t>
            </a:r>
            <a:endParaRPr lang="en-US" dirty="0"/>
          </a:p>
        </p:txBody>
      </p:sp>
    </p:spTree>
    <p:extLst>
      <p:ext uri="{BB962C8B-B14F-4D97-AF65-F5344CB8AC3E}">
        <p14:creationId xmlns:p14="http://schemas.microsoft.com/office/powerpoint/2010/main" val="970566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 title, content and phot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5" y="857"/>
            <a:ext cx="12190471" cy="6857139"/>
          </a:xfrm>
          <a:prstGeom prst="rect">
            <a:avLst/>
          </a:prstGeom>
        </p:spPr>
      </p:pic>
      <p:sp>
        <p:nvSpPr>
          <p:cNvPr id="5" name="Text Placeholder 4"/>
          <p:cNvSpPr>
            <a:spLocks noGrp="1"/>
          </p:cNvSpPr>
          <p:nvPr>
            <p:ph type="body" sz="quarter" idx="11"/>
          </p:nvPr>
        </p:nvSpPr>
        <p:spPr>
          <a:xfrm>
            <a:off x="5556533" y="1297581"/>
            <a:ext cx="6311999" cy="4259339"/>
          </a:xfrm>
          <a:prstGeom prst="rect">
            <a:avLst/>
          </a:prstGeom>
        </p:spPr>
        <p:txBody>
          <a:bodyPr/>
          <a:lstStyle>
            <a:lvl1pPr>
              <a:defRPr b="0" i="0">
                <a:solidFill>
                  <a:schemeClr val="bg1"/>
                </a:solidFill>
                <a:latin typeface="FoundrySterling-Book" charset="0"/>
                <a:ea typeface="FoundrySterling-Book" charset="0"/>
                <a:cs typeface="FoundrySterling-Book" charset="0"/>
              </a:defRPr>
            </a:lvl1pPr>
            <a:lvl2pPr>
              <a:defRPr b="0" i="0">
                <a:solidFill>
                  <a:schemeClr val="bg1"/>
                </a:solidFill>
                <a:latin typeface="FoundrySterling-Book" charset="0"/>
                <a:ea typeface="FoundrySterling-Book" charset="0"/>
                <a:cs typeface="FoundrySterling-Book" charset="0"/>
              </a:defRPr>
            </a:lvl2pPr>
            <a:lvl3pPr>
              <a:defRPr b="0" i="0">
                <a:solidFill>
                  <a:schemeClr val="bg1"/>
                </a:solidFill>
                <a:latin typeface="FoundrySterling-Book" charset="0"/>
                <a:ea typeface="FoundrySterling-Book" charset="0"/>
                <a:cs typeface="FoundrySterling-Book" charset="0"/>
              </a:defRPr>
            </a:lvl3pPr>
            <a:lvl4pPr>
              <a:defRPr b="0" i="0">
                <a:solidFill>
                  <a:schemeClr val="bg1"/>
                </a:solidFill>
                <a:latin typeface="FoundrySterling-Book" charset="0"/>
                <a:ea typeface="FoundrySterling-Book" charset="0"/>
                <a:cs typeface="FoundrySterling-Book" charset="0"/>
              </a:defRPr>
            </a:lvl4pPr>
            <a:lvl5pPr>
              <a:defRPr b="0" i="0">
                <a:solidFill>
                  <a:schemeClr val="bg1"/>
                </a:solidFill>
                <a:latin typeface="FoundrySterling-Book" charset="0"/>
                <a:ea typeface="FoundrySterling-Book" charset="0"/>
                <a:cs typeface="FoundrySterling-Book"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8" name="Picture Placeholder 7"/>
          <p:cNvSpPr>
            <a:spLocks noGrp="1"/>
          </p:cNvSpPr>
          <p:nvPr>
            <p:ph type="pic" sz="quarter" idx="15"/>
          </p:nvPr>
        </p:nvSpPr>
        <p:spPr>
          <a:xfrm>
            <a:off x="609601" y="607756"/>
            <a:ext cx="4622800" cy="4949165"/>
          </a:xfrm>
        </p:spPr>
        <p:txBody>
          <a:bodyPr/>
          <a:lstStyle>
            <a:lvl1pPr>
              <a:defRPr b="0" i="0">
                <a:solidFill>
                  <a:schemeClr val="bg1"/>
                </a:solidFill>
                <a:latin typeface="FoundrySterling-Book" charset="0"/>
                <a:ea typeface="FoundrySterling-Book" charset="0"/>
                <a:cs typeface="FoundrySterling-Book" charset="0"/>
              </a:defRPr>
            </a:lvl1pPr>
          </a:lstStyle>
          <a:p>
            <a:endParaRPr lang="en-US" dirty="0"/>
          </a:p>
        </p:txBody>
      </p:sp>
      <p:sp>
        <p:nvSpPr>
          <p:cNvPr id="6" name="Title Placeholder 1"/>
          <p:cNvSpPr>
            <a:spLocks noGrp="1"/>
          </p:cNvSpPr>
          <p:nvPr>
            <p:ph type="title"/>
          </p:nvPr>
        </p:nvSpPr>
        <p:spPr>
          <a:xfrm>
            <a:off x="5556531" y="607755"/>
            <a:ext cx="6025868" cy="466304"/>
          </a:xfrm>
          <a:prstGeom prst="rect">
            <a:avLst/>
          </a:prstGeom>
        </p:spPr>
        <p:txBody>
          <a:bodyPr vert="horz" lIns="0" tIns="0" rIns="0" bIns="0" rtlCol="0" anchor="t" anchorCtr="0">
            <a:normAutofit/>
          </a:bodyPr>
          <a:lstStyle>
            <a:lvl1pPr>
              <a:defRPr>
                <a:solidFill>
                  <a:schemeClr val="bg1"/>
                </a:solidFill>
              </a:defRPr>
            </a:lvl1pPr>
          </a:lstStyle>
          <a:p>
            <a:r>
              <a:rPr lang="en-AU" dirty="0"/>
              <a:t>Click to edit heading</a:t>
            </a:r>
            <a:endParaRPr lang="en-US" dirty="0"/>
          </a:p>
        </p:txBody>
      </p:sp>
    </p:spTree>
    <p:extLst>
      <p:ext uri="{BB962C8B-B14F-4D97-AF65-F5344CB8AC3E}">
        <p14:creationId xmlns:p14="http://schemas.microsoft.com/office/powerpoint/2010/main" val="848779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 y="1"/>
            <a:ext cx="12190473" cy="6857140"/>
          </a:xfrm>
          <a:prstGeom prst="rect">
            <a:avLst/>
          </a:prstGeom>
        </p:spPr>
      </p:pic>
      <p:sp>
        <p:nvSpPr>
          <p:cNvPr id="8" name="Picture Placeholder 8"/>
          <p:cNvSpPr>
            <a:spLocks noGrp="1"/>
          </p:cNvSpPr>
          <p:nvPr>
            <p:ph type="pic" sz="quarter" idx="14"/>
          </p:nvPr>
        </p:nvSpPr>
        <p:spPr>
          <a:xfrm>
            <a:off x="7903810" y="607755"/>
            <a:ext cx="3910817" cy="4980245"/>
          </a:xfrm>
          <a:prstGeom prst="rect">
            <a:avLst/>
          </a:prstGeom>
        </p:spPr>
        <p:txBody>
          <a:bodyPr/>
          <a:lstStyle/>
          <a:p>
            <a:endParaRPr lang="en-US" dirty="0"/>
          </a:p>
        </p:txBody>
      </p:sp>
      <p:sp>
        <p:nvSpPr>
          <p:cNvPr id="6" name="Content Placeholder 2"/>
          <p:cNvSpPr>
            <a:spLocks noGrp="1"/>
          </p:cNvSpPr>
          <p:nvPr>
            <p:ph idx="1"/>
          </p:nvPr>
        </p:nvSpPr>
        <p:spPr>
          <a:xfrm>
            <a:off x="609601" y="1297581"/>
            <a:ext cx="6966857" cy="4290419"/>
          </a:xfrm>
          <a:prstGeom prst="rect">
            <a:avLst/>
          </a:prstGeom>
        </p:spPr>
        <p:txBody>
          <a:bodyPr lIns="0" tIns="0" rIns="0" bIns="0">
            <a:normAutofit/>
          </a:bodyPr>
          <a:lstStyle>
            <a:lvl1pPr marL="457189" indent="-457189">
              <a:lnSpc>
                <a:spcPct val="140000"/>
              </a:lnSpc>
              <a:spcBef>
                <a:spcPts val="0"/>
              </a:spcBef>
              <a:buFont typeface="Arial" charset="0"/>
              <a:buChar char="•"/>
              <a:defRPr b="0" i="0">
                <a:latin typeface="FoundrySterling-Book" charset="0"/>
                <a:ea typeface="FoundrySterling-Book" charset="0"/>
                <a:cs typeface="FoundrySterling-Book" charset="0"/>
              </a:defRPr>
            </a:lvl1pPr>
            <a:lvl2pPr marL="990575" indent="-380990">
              <a:lnSpc>
                <a:spcPct val="140000"/>
              </a:lnSpc>
              <a:spcBef>
                <a:spcPts val="0"/>
              </a:spcBef>
              <a:buFont typeface="Arial" charset="0"/>
              <a:buChar char="•"/>
              <a:defRPr sz="2667" b="0" i="0">
                <a:latin typeface="FoundrySterling-Book" charset="0"/>
                <a:ea typeface="FoundrySterling-Book" charset="0"/>
                <a:cs typeface="FoundrySterling-Book" charset="0"/>
              </a:defRPr>
            </a:lvl2pPr>
            <a:lvl3pPr marL="1523962" indent="-304792">
              <a:lnSpc>
                <a:spcPct val="140000"/>
              </a:lnSpc>
              <a:spcBef>
                <a:spcPts val="0"/>
              </a:spcBef>
              <a:buFont typeface="Arial" charset="0"/>
              <a:buChar char="•"/>
              <a:defRPr sz="2667" b="0" i="0">
                <a:latin typeface="FoundrySterling-Book" charset="0"/>
                <a:ea typeface="FoundrySterling-Book" charset="0"/>
                <a:cs typeface="FoundrySterling-Book" charset="0"/>
              </a:defRPr>
            </a:lvl3pPr>
            <a:lvl4pPr marL="2133547" indent="-304792">
              <a:lnSpc>
                <a:spcPct val="140000"/>
              </a:lnSpc>
              <a:spcBef>
                <a:spcPts val="0"/>
              </a:spcBef>
              <a:buFont typeface="Arial" charset="0"/>
              <a:buChar char="•"/>
              <a:defRPr sz="2667" b="0" i="0">
                <a:latin typeface="FoundrySterling-Book" charset="0"/>
                <a:ea typeface="FoundrySterling-Book" charset="0"/>
                <a:cs typeface="FoundrySterling-Book" charset="0"/>
              </a:defRPr>
            </a:lvl4pPr>
            <a:lvl5pPr marL="2743131" indent="-304792">
              <a:lnSpc>
                <a:spcPct val="140000"/>
              </a:lnSpc>
              <a:spcBef>
                <a:spcPts val="0"/>
              </a:spcBef>
              <a:buFont typeface="Arial" charset="0"/>
              <a:buChar char="•"/>
              <a:defRPr sz="2667" b="0" i="0">
                <a:latin typeface="FoundrySterling-Book" charset="0"/>
                <a:ea typeface="FoundrySterling-Book" charset="0"/>
                <a:cs typeface="FoundrySterling-Book"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a:p>
            <a:pPr lvl="0"/>
            <a:endParaRPr lang="en-AU" dirty="0"/>
          </a:p>
        </p:txBody>
      </p:sp>
      <p:sp>
        <p:nvSpPr>
          <p:cNvPr id="9" name="Title Placeholder 1"/>
          <p:cNvSpPr>
            <a:spLocks noGrp="1"/>
          </p:cNvSpPr>
          <p:nvPr>
            <p:ph type="title"/>
          </p:nvPr>
        </p:nvSpPr>
        <p:spPr>
          <a:xfrm>
            <a:off x="609601" y="607755"/>
            <a:ext cx="6966857" cy="466304"/>
          </a:xfrm>
          <a:prstGeom prst="rect">
            <a:avLst/>
          </a:prstGeom>
        </p:spPr>
        <p:txBody>
          <a:bodyPr vert="horz" lIns="0" tIns="0" rIns="0" bIns="0" rtlCol="0" anchor="t" anchorCtr="0">
            <a:normAutofit/>
          </a:bodyPr>
          <a:lstStyle/>
          <a:p>
            <a:r>
              <a:rPr lang="en-AU" dirty="0"/>
              <a:t>Click to edit heading</a:t>
            </a:r>
            <a:endParaRPr lang="en-US" dirty="0"/>
          </a:p>
        </p:txBody>
      </p:sp>
    </p:spTree>
    <p:extLst>
      <p:ext uri="{BB962C8B-B14F-4D97-AF65-F5344CB8AC3E}">
        <p14:creationId xmlns:p14="http://schemas.microsoft.com/office/powerpoint/2010/main" val="1322760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2 phot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 y="1"/>
            <a:ext cx="12190473" cy="6857140"/>
          </a:xfrm>
          <a:prstGeom prst="rect">
            <a:avLst/>
          </a:prstGeom>
        </p:spPr>
      </p:pic>
      <p:sp>
        <p:nvSpPr>
          <p:cNvPr id="9" name="Picture Placeholder 8"/>
          <p:cNvSpPr>
            <a:spLocks noGrp="1"/>
          </p:cNvSpPr>
          <p:nvPr>
            <p:ph type="pic" sz="quarter" idx="12"/>
          </p:nvPr>
        </p:nvSpPr>
        <p:spPr>
          <a:xfrm>
            <a:off x="7903811" y="3133613"/>
            <a:ext cx="3896304" cy="2454388"/>
          </a:xfrm>
          <a:prstGeom prst="rect">
            <a:avLst/>
          </a:prstGeom>
        </p:spPr>
        <p:txBody>
          <a:bodyPr/>
          <a:lstStyle/>
          <a:p>
            <a:endParaRPr lang="en-US" dirty="0"/>
          </a:p>
        </p:txBody>
      </p:sp>
      <p:sp>
        <p:nvSpPr>
          <p:cNvPr id="7" name="Picture Placeholder 8"/>
          <p:cNvSpPr>
            <a:spLocks noGrp="1"/>
          </p:cNvSpPr>
          <p:nvPr>
            <p:ph type="pic" sz="quarter" idx="13"/>
          </p:nvPr>
        </p:nvSpPr>
        <p:spPr>
          <a:xfrm>
            <a:off x="7903811" y="607755"/>
            <a:ext cx="3896304" cy="2452543"/>
          </a:xfrm>
          <a:prstGeom prst="rect">
            <a:avLst/>
          </a:prstGeom>
        </p:spPr>
        <p:txBody>
          <a:bodyPr/>
          <a:lstStyle/>
          <a:p>
            <a:endParaRPr lang="en-US" dirty="0"/>
          </a:p>
        </p:txBody>
      </p:sp>
      <p:sp>
        <p:nvSpPr>
          <p:cNvPr id="10" name="Content Placeholder 2"/>
          <p:cNvSpPr>
            <a:spLocks noGrp="1"/>
          </p:cNvSpPr>
          <p:nvPr>
            <p:ph idx="1"/>
          </p:nvPr>
        </p:nvSpPr>
        <p:spPr>
          <a:xfrm>
            <a:off x="609601" y="1297581"/>
            <a:ext cx="6966857" cy="4290419"/>
          </a:xfrm>
          <a:prstGeom prst="rect">
            <a:avLst/>
          </a:prstGeom>
        </p:spPr>
        <p:txBody>
          <a:bodyPr lIns="0" tIns="0" rIns="0" bIns="0">
            <a:normAutofit/>
          </a:bodyPr>
          <a:lstStyle>
            <a:lvl1pPr marL="457189" indent="-457189">
              <a:lnSpc>
                <a:spcPct val="140000"/>
              </a:lnSpc>
              <a:spcBef>
                <a:spcPts val="0"/>
              </a:spcBef>
              <a:buFont typeface="Arial" charset="0"/>
              <a:buChar char="•"/>
              <a:defRPr b="0" i="0">
                <a:latin typeface="FoundrySterling-Book" charset="0"/>
                <a:ea typeface="FoundrySterling-Book" charset="0"/>
                <a:cs typeface="FoundrySterling-Book" charset="0"/>
              </a:defRPr>
            </a:lvl1pPr>
            <a:lvl2pPr marL="1066773" indent="-457189">
              <a:lnSpc>
                <a:spcPct val="140000"/>
              </a:lnSpc>
              <a:spcBef>
                <a:spcPts val="0"/>
              </a:spcBef>
              <a:buFont typeface="Arial" charset="0"/>
              <a:buChar char="•"/>
              <a:defRPr sz="2667" b="0" i="0">
                <a:latin typeface="FoundrySterling-Book" charset="0"/>
                <a:ea typeface="FoundrySterling-Book" charset="0"/>
                <a:cs typeface="FoundrySterling-Book" charset="0"/>
              </a:defRPr>
            </a:lvl2pPr>
            <a:lvl3pPr marL="1676358" indent="-457189">
              <a:lnSpc>
                <a:spcPct val="140000"/>
              </a:lnSpc>
              <a:spcBef>
                <a:spcPts val="0"/>
              </a:spcBef>
              <a:buFont typeface="Arial" charset="0"/>
              <a:buChar char="•"/>
              <a:defRPr sz="2667" b="0" i="0">
                <a:latin typeface="FoundrySterling-Book" charset="0"/>
                <a:ea typeface="FoundrySterling-Book" charset="0"/>
                <a:cs typeface="FoundrySterling-Book" charset="0"/>
              </a:defRPr>
            </a:lvl3pPr>
            <a:lvl4pPr marL="2285943" indent="-457189">
              <a:lnSpc>
                <a:spcPct val="140000"/>
              </a:lnSpc>
              <a:spcBef>
                <a:spcPts val="0"/>
              </a:spcBef>
              <a:buFont typeface="Arial" charset="0"/>
              <a:buChar char="•"/>
              <a:defRPr sz="2667" b="0" i="0">
                <a:latin typeface="FoundrySterling-Book" charset="0"/>
                <a:ea typeface="FoundrySterling-Book" charset="0"/>
                <a:cs typeface="FoundrySterling-Book" charset="0"/>
              </a:defRPr>
            </a:lvl4pPr>
            <a:lvl5pPr marL="2895528" indent="-457189">
              <a:lnSpc>
                <a:spcPct val="140000"/>
              </a:lnSpc>
              <a:spcBef>
                <a:spcPts val="0"/>
              </a:spcBef>
              <a:buFont typeface="Arial" charset="0"/>
              <a:buChar char="•"/>
              <a:defRPr sz="2667" b="0" i="0">
                <a:latin typeface="FoundrySterling-Book" charset="0"/>
                <a:ea typeface="FoundrySterling-Book" charset="0"/>
                <a:cs typeface="FoundrySterling-Book"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a:p>
            <a:pPr lvl="0"/>
            <a:endParaRPr lang="en-AU" dirty="0"/>
          </a:p>
        </p:txBody>
      </p:sp>
      <p:sp>
        <p:nvSpPr>
          <p:cNvPr id="11" name="Title Placeholder 1"/>
          <p:cNvSpPr>
            <a:spLocks noGrp="1"/>
          </p:cNvSpPr>
          <p:nvPr>
            <p:ph type="title"/>
          </p:nvPr>
        </p:nvSpPr>
        <p:spPr>
          <a:xfrm>
            <a:off x="609601" y="607755"/>
            <a:ext cx="6966857" cy="466304"/>
          </a:xfrm>
          <a:prstGeom prst="rect">
            <a:avLst/>
          </a:prstGeom>
        </p:spPr>
        <p:txBody>
          <a:bodyPr vert="horz" lIns="0" tIns="0" rIns="0" bIns="0" rtlCol="0" anchor="t" anchorCtr="0">
            <a:normAutofit/>
          </a:bodyPr>
          <a:lstStyle/>
          <a:p>
            <a:r>
              <a:rPr lang="en-AU" dirty="0"/>
              <a:t>Click to edit heading</a:t>
            </a:r>
            <a:endParaRPr lang="en-US" dirty="0"/>
          </a:p>
        </p:txBody>
      </p:sp>
    </p:spTree>
    <p:extLst>
      <p:ext uri="{BB962C8B-B14F-4D97-AF65-F5344CB8AC3E}">
        <p14:creationId xmlns:p14="http://schemas.microsoft.com/office/powerpoint/2010/main" val="2197923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 y="430"/>
            <a:ext cx="12188949" cy="6856284"/>
          </a:xfrm>
          <a:prstGeom prst="rect">
            <a:avLst/>
          </a:prstGeom>
        </p:spPr>
      </p:pic>
    </p:spTree>
    <p:extLst>
      <p:ext uri="{BB962C8B-B14F-4D97-AF65-F5344CB8AC3E}">
        <p14:creationId xmlns:p14="http://schemas.microsoft.com/office/powerpoint/2010/main" val="1986261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y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 y="0"/>
            <a:ext cx="12190468" cy="6857139"/>
          </a:xfrm>
          <a:prstGeom prst="rect">
            <a:avLst/>
          </a:prstGeom>
        </p:spPr>
      </p:pic>
      <p:sp>
        <p:nvSpPr>
          <p:cNvPr id="6" name="Content Placeholder 2"/>
          <p:cNvSpPr>
            <a:spLocks noGrp="1"/>
          </p:cNvSpPr>
          <p:nvPr>
            <p:ph sz="half" idx="1" hasCustomPrompt="1"/>
          </p:nvPr>
        </p:nvSpPr>
        <p:spPr>
          <a:xfrm>
            <a:off x="6369699" y="1949701"/>
            <a:ext cx="5268397" cy="3768241"/>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1867">
                <a:solidFill>
                  <a:schemeClr val="tx1"/>
                </a:solidFill>
              </a:defRPr>
            </a:lvl4pPr>
            <a:lvl5pPr>
              <a:defRPr sz="1600">
                <a:solidFill>
                  <a:schemeClr val="tx1"/>
                </a:solidFill>
              </a:defRPr>
            </a:lvl5pPr>
            <a:lvl6pPr>
              <a:defRPr sz="2400"/>
            </a:lvl6pPr>
            <a:lvl7pPr>
              <a:defRPr sz="2400"/>
            </a:lvl7pPr>
            <a:lvl8pPr>
              <a:defRPr sz="2400"/>
            </a:lvl8pPr>
            <a:lvl9pPr>
              <a:defRPr sz="24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itle 1"/>
          <p:cNvSpPr>
            <a:spLocks noGrp="1"/>
          </p:cNvSpPr>
          <p:nvPr>
            <p:ph type="title" hasCustomPrompt="1"/>
          </p:nvPr>
        </p:nvSpPr>
        <p:spPr>
          <a:xfrm>
            <a:off x="6369699" y="582281"/>
            <a:ext cx="5268397" cy="1367419"/>
          </a:xfrm>
        </p:spPr>
        <p:txBody>
          <a:bodyPr lIns="0" tIns="0" rIns="0" bIns="0" anchor="t" anchorCtr="0">
            <a:normAutofit/>
          </a:bodyPr>
          <a:lstStyle>
            <a:lvl1pPr algn="l">
              <a:defRPr sz="3733">
                <a:solidFill>
                  <a:srgbClr val="DA0012"/>
                </a:solidFill>
                <a:latin typeface="Jotia Medium" charset="0"/>
                <a:ea typeface="Jotia Medium" charset="0"/>
                <a:cs typeface="Jotia Medium" charset="0"/>
              </a:defRPr>
            </a:lvl1pPr>
          </a:lstStyle>
          <a:p>
            <a:r>
              <a:rPr lang="en-AU" dirty="0"/>
              <a:t>Click to edit 2 line heading</a:t>
            </a:r>
            <a:endParaRPr lang="en-US" dirty="0"/>
          </a:p>
        </p:txBody>
      </p:sp>
    </p:spTree>
    <p:extLst>
      <p:ext uri="{BB962C8B-B14F-4D97-AF65-F5344CB8AC3E}">
        <p14:creationId xmlns:p14="http://schemas.microsoft.com/office/powerpoint/2010/main" val="3570136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py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858"/>
            <a:ext cx="12190468" cy="6857139"/>
          </a:xfrm>
          <a:prstGeom prst="rect">
            <a:avLst/>
          </a:prstGeom>
        </p:spPr>
      </p:pic>
      <p:sp>
        <p:nvSpPr>
          <p:cNvPr id="6" name="Content Placeholder 2"/>
          <p:cNvSpPr>
            <a:spLocks noGrp="1"/>
          </p:cNvSpPr>
          <p:nvPr>
            <p:ph sz="half" idx="1" hasCustomPrompt="1"/>
          </p:nvPr>
        </p:nvSpPr>
        <p:spPr>
          <a:xfrm>
            <a:off x="6369699" y="1949701"/>
            <a:ext cx="5268397" cy="3768241"/>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1867">
                <a:solidFill>
                  <a:schemeClr val="tx1"/>
                </a:solidFill>
              </a:defRPr>
            </a:lvl4pPr>
            <a:lvl5pPr>
              <a:defRPr sz="1600">
                <a:solidFill>
                  <a:schemeClr val="tx1"/>
                </a:solidFill>
              </a:defRPr>
            </a:lvl5pPr>
            <a:lvl6pPr>
              <a:defRPr sz="2400"/>
            </a:lvl6pPr>
            <a:lvl7pPr>
              <a:defRPr sz="2400"/>
            </a:lvl7pPr>
            <a:lvl8pPr>
              <a:defRPr sz="2400"/>
            </a:lvl8pPr>
            <a:lvl9pPr>
              <a:defRPr sz="24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itle 1"/>
          <p:cNvSpPr>
            <a:spLocks noGrp="1"/>
          </p:cNvSpPr>
          <p:nvPr>
            <p:ph type="title" hasCustomPrompt="1"/>
          </p:nvPr>
        </p:nvSpPr>
        <p:spPr>
          <a:xfrm>
            <a:off x="6369699" y="582281"/>
            <a:ext cx="5268397" cy="1367419"/>
          </a:xfrm>
        </p:spPr>
        <p:txBody>
          <a:bodyPr lIns="0" tIns="0" rIns="0" bIns="0" anchor="t" anchorCtr="0">
            <a:normAutofit/>
          </a:bodyPr>
          <a:lstStyle>
            <a:lvl1pPr algn="l">
              <a:defRPr sz="3733">
                <a:solidFill>
                  <a:srgbClr val="DA0012"/>
                </a:solidFill>
                <a:latin typeface="Jotia Medium" charset="0"/>
                <a:ea typeface="Jotia Medium" charset="0"/>
                <a:cs typeface="Jotia Medium" charset="0"/>
              </a:defRPr>
            </a:lvl1pPr>
          </a:lstStyle>
          <a:p>
            <a:r>
              <a:rPr lang="en-AU" dirty="0"/>
              <a:t>Click to edit 2 line heading</a:t>
            </a:r>
            <a:endParaRPr lang="en-US" dirty="0"/>
          </a:p>
        </p:txBody>
      </p:sp>
    </p:spTree>
    <p:extLst>
      <p:ext uri="{BB962C8B-B14F-4D97-AF65-F5344CB8AC3E}">
        <p14:creationId xmlns:p14="http://schemas.microsoft.com/office/powerpoint/2010/main" val="248584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80D7-28EE-472D-9017-66583344440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26FCAB4-E0C7-4235-8EF1-6F9BF7602D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91700C-5529-41A9-AD78-52D0053D4065}"/>
              </a:ext>
            </a:extLst>
          </p:cNvPr>
          <p:cNvSpPr>
            <a:spLocks noGrp="1"/>
          </p:cNvSpPr>
          <p:nvPr>
            <p:ph type="dt" sz="half" idx="10"/>
          </p:nvPr>
        </p:nvSpPr>
        <p:spPr/>
        <p:txBody>
          <a:bodyPr/>
          <a:lstStyle/>
          <a:p>
            <a:fld id="{2206A76D-DE43-4519-810D-08CCFCB21174}" type="datetimeFigureOut">
              <a:rPr lang="en-AU" smtClean="0"/>
              <a:t>7/11/2022</a:t>
            </a:fld>
            <a:endParaRPr lang="en-AU"/>
          </a:p>
        </p:txBody>
      </p:sp>
      <p:sp>
        <p:nvSpPr>
          <p:cNvPr id="5" name="Footer Placeholder 4">
            <a:extLst>
              <a:ext uri="{FF2B5EF4-FFF2-40B4-BE49-F238E27FC236}">
                <a16:creationId xmlns:a16="http://schemas.microsoft.com/office/drawing/2014/main" id="{D2CE6838-7ED9-443C-A280-112A5A9A6F3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8849AB2-B98D-48AA-9344-18DCB6BAC8F8}"/>
              </a:ext>
            </a:extLst>
          </p:cNvPr>
          <p:cNvSpPr>
            <a:spLocks noGrp="1"/>
          </p:cNvSpPr>
          <p:nvPr>
            <p:ph type="sldNum" sz="quarter" idx="12"/>
          </p:nvPr>
        </p:nvSpPr>
        <p:spPr/>
        <p:txBody>
          <a:bodyPr/>
          <a:lstStyle/>
          <a:p>
            <a:fld id="{B95EA25B-F98B-40DB-954C-40A107D37752}" type="slidenum">
              <a:rPr lang="en-AU" smtClean="0"/>
              <a:t>‹#›</a:t>
            </a:fld>
            <a:endParaRPr lang="en-AU"/>
          </a:p>
        </p:txBody>
      </p:sp>
    </p:spTree>
    <p:extLst>
      <p:ext uri="{BB962C8B-B14F-4D97-AF65-F5344CB8AC3E}">
        <p14:creationId xmlns:p14="http://schemas.microsoft.com/office/powerpoint/2010/main" val="435589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 y="1"/>
            <a:ext cx="12190468" cy="6857137"/>
          </a:xfrm>
          <a:prstGeom prst="rect">
            <a:avLst/>
          </a:prstGeom>
        </p:spPr>
      </p:pic>
      <p:sp>
        <p:nvSpPr>
          <p:cNvPr id="5" name="Content Placeholder 2"/>
          <p:cNvSpPr>
            <a:spLocks noGrp="1"/>
          </p:cNvSpPr>
          <p:nvPr>
            <p:ph sz="half" idx="1" hasCustomPrompt="1"/>
          </p:nvPr>
        </p:nvSpPr>
        <p:spPr>
          <a:xfrm>
            <a:off x="6369699" y="1485207"/>
            <a:ext cx="5268397" cy="4134197"/>
          </a:xfrm>
        </p:spPr>
        <p:txBody>
          <a:bodyPr/>
          <a:lstStyle>
            <a:lvl1pPr>
              <a:defRPr sz="2667">
                <a:solidFill>
                  <a:schemeClr val="bg1"/>
                </a:solidFill>
              </a:defRPr>
            </a:lvl1pPr>
            <a:lvl2pPr>
              <a:defRPr sz="2400">
                <a:solidFill>
                  <a:schemeClr val="bg1"/>
                </a:solidFill>
              </a:defRPr>
            </a:lvl2pPr>
            <a:lvl3pPr>
              <a:defRPr sz="2133">
                <a:solidFill>
                  <a:schemeClr val="bg1"/>
                </a:solidFill>
              </a:defRPr>
            </a:lvl3pPr>
            <a:lvl4pPr>
              <a:defRPr sz="1867">
                <a:solidFill>
                  <a:schemeClr val="bg1"/>
                </a:solidFill>
              </a:defRPr>
            </a:lvl4pPr>
            <a:lvl5pPr>
              <a:defRPr sz="1600">
                <a:solidFill>
                  <a:schemeClr val="bg1"/>
                </a:solidFill>
              </a:defRPr>
            </a:lvl5pPr>
            <a:lvl6pPr>
              <a:defRPr sz="2400"/>
            </a:lvl6pPr>
            <a:lvl7pPr>
              <a:defRPr sz="2400"/>
            </a:lvl7pPr>
            <a:lvl8pPr>
              <a:defRPr sz="2400"/>
            </a:lvl8pPr>
            <a:lvl9pPr>
              <a:defRPr sz="24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itle 1"/>
          <p:cNvSpPr>
            <a:spLocks noGrp="1"/>
          </p:cNvSpPr>
          <p:nvPr>
            <p:ph type="title" hasCustomPrompt="1"/>
          </p:nvPr>
        </p:nvSpPr>
        <p:spPr>
          <a:xfrm>
            <a:off x="6369699" y="582282"/>
            <a:ext cx="5268397" cy="902925"/>
          </a:xfrm>
        </p:spPr>
        <p:txBody>
          <a:bodyPr lIns="0" tIns="0" rIns="0" bIns="0" anchor="t" anchorCtr="0">
            <a:normAutofit/>
          </a:bodyPr>
          <a:lstStyle>
            <a:lvl1pPr algn="l">
              <a:defRPr sz="3733" baseline="0">
                <a:solidFill>
                  <a:schemeClr val="bg1"/>
                </a:solidFill>
                <a:latin typeface="Jotia Medium" charset="0"/>
                <a:ea typeface="Jotia Medium" charset="0"/>
                <a:cs typeface="Jotia Medium" charset="0"/>
              </a:defRPr>
            </a:lvl1pPr>
          </a:lstStyle>
          <a:p>
            <a:r>
              <a:rPr lang="en-AU" dirty="0"/>
              <a:t>Click to edit heading</a:t>
            </a:r>
            <a:endParaRPr lang="en-US" dirty="0"/>
          </a:p>
        </p:txBody>
      </p:sp>
    </p:spTree>
    <p:extLst>
      <p:ext uri="{BB962C8B-B14F-4D97-AF65-F5344CB8AC3E}">
        <p14:creationId xmlns:p14="http://schemas.microsoft.com/office/powerpoint/2010/main" val="3861411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 slide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8" y="0"/>
            <a:ext cx="12190465" cy="6857136"/>
          </a:xfrm>
          <a:prstGeom prst="rect">
            <a:avLst/>
          </a:prstGeom>
        </p:spPr>
      </p:pic>
      <p:sp>
        <p:nvSpPr>
          <p:cNvPr id="5" name="Content Placeholder 2"/>
          <p:cNvSpPr>
            <a:spLocks noGrp="1"/>
          </p:cNvSpPr>
          <p:nvPr>
            <p:ph sz="half" idx="1" hasCustomPrompt="1"/>
          </p:nvPr>
        </p:nvSpPr>
        <p:spPr>
          <a:xfrm>
            <a:off x="6369699" y="1485207"/>
            <a:ext cx="5268397" cy="4134197"/>
          </a:xfrm>
        </p:spPr>
        <p:txBody>
          <a:bodyPr/>
          <a:lstStyle>
            <a:lvl1pPr>
              <a:defRPr sz="2667">
                <a:solidFill>
                  <a:schemeClr val="bg1"/>
                </a:solidFill>
              </a:defRPr>
            </a:lvl1pPr>
            <a:lvl2pPr>
              <a:defRPr sz="2400">
                <a:solidFill>
                  <a:schemeClr val="bg1"/>
                </a:solidFill>
              </a:defRPr>
            </a:lvl2pPr>
            <a:lvl3pPr>
              <a:defRPr sz="2133">
                <a:solidFill>
                  <a:schemeClr val="bg1"/>
                </a:solidFill>
              </a:defRPr>
            </a:lvl3pPr>
            <a:lvl4pPr>
              <a:defRPr sz="1867">
                <a:solidFill>
                  <a:schemeClr val="bg1"/>
                </a:solidFill>
              </a:defRPr>
            </a:lvl4pPr>
            <a:lvl5pPr>
              <a:defRPr sz="1600">
                <a:solidFill>
                  <a:schemeClr val="bg1"/>
                </a:solidFill>
              </a:defRPr>
            </a:lvl5pPr>
            <a:lvl6pPr>
              <a:defRPr sz="2400"/>
            </a:lvl6pPr>
            <a:lvl7pPr>
              <a:defRPr sz="2400"/>
            </a:lvl7pPr>
            <a:lvl8pPr>
              <a:defRPr sz="2400"/>
            </a:lvl8pPr>
            <a:lvl9pPr>
              <a:defRPr sz="24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itle 1"/>
          <p:cNvSpPr>
            <a:spLocks noGrp="1"/>
          </p:cNvSpPr>
          <p:nvPr>
            <p:ph type="title" hasCustomPrompt="1"/>
          </p:nvPr>
        </p:nvSpPr>
        <p:spPr>
          <a:xfrm>
            <a:off x="6369699" y="582282"/>
            <a:ext cx="5268397" cy="902925"/>
          </a:xfrm>
        </p:spPr>
        <p:txBody>
          <a:bodyPr lIns="0" tIns="0" rIns="0" bIns="0" anchor="t" anchorCtr="0">
            <a:normAutofit/>
          </a:bodyPr>
          <a:lstStyle>
            <a:lvl1pPr algn="l">
              <a:defRPr sz="3733" baseline="0">
                <a:solidFill>
                  <a:schemeClr val="bg1"/>
                </a:solidFill>
                <a:latin typeface="Jotia Medium" charset="0"/>
                <a:ea typeface="Jotia Medium" charset="0"/>
                <a:cs typeface="Jotia Medium" charset="0"/>
              </a:defRPr>
            </a:lvl1pPr>
          </a:lstStyle>
          <a:p>
            <a:r>
              <a:rPr lang="en-AU" dirty="0"/>
              <a:t>Click to edit heading</a:t>
            </a:r>
            <a:endParaRPr lang="en-US" dirty="0"/>
          </a:p>
        </p:txBody>
      </p:sp>
    </p:spTree>
    <p:extLst>
      <p:ext uri="{BB962C8B-B14F-4D97-AF65-F5344CB8AC3E}">
        <p14:creationId xmlns:p14="http://schemas.microsoft.com/office/powerpoint/2010/main" val="2822083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py slide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862"/>
            <a:ext cx="12190468" cy="6857137"/>
          </a:xfrm>
          <a:prstGeom prst="rect">
            <a:avLst/>
          </a:prstGeom>
        </p:spPr>
      </p:pic>
      <p:sp>
        <p:nvSpPr>
          <p:cNvPr id="5" name="Content Placeholder 2"/>
          <p:cNvSpPr>
            <a:spLocks noGrp="1"/>
          </p:cNvSpPr>
          <p:nvPr>
            <p:ph sz="half" idx="1" hasCustomPrompt="1"/>
          </p:nvPr>
        </p:nvSpPr>
        <p:spPr>
          <a:xfrm>
            <a:off x="4460949" y="1722884"/>
            <a:ext cx="7177147" cy="3768241"/>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1867">
                <a:solidFill>
                  <a:schemeClr val="tx1"/>
                </a:solidFill>
              </a:defRPr>
            </a:lvl4pPr>
            <a:lvl5pPr>
              <a:defRPr sz="1600">
                <a:solidFill>
                  <a:schemeClr val="tx1"/>
                </a:solidFill>
              </a:defRPr>
            </a:lvl5pPr>
            <a:lvl6pPr>
              <a:defRPr sz="2400"/>
            </a:lvl6pPr>
            <a:lvl7pPr>
              <a:defRPr sz="2400"/>
            </a:lvl7pPr>
            <a:lvl8pPr>
              <a:defRPr sz="2400"/>
            </a:lvl8pPr>
            <a:lvl9pPr>
              <a:defRPr sz="24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Title 1"/>
          <p:cNvSpPr>
            <a:spLocks noGrp="1"/>
          </p:cNvSpPr>
          <p:nvPr>
            <p:ph type="title" hasCustomPrompt="1"/>
          </p:nvPr>
        </p:nvSpPr>
        <p:spPr>
          <a:xfrm>
            <a:off x="4460949" y="582281"/>
            <a:ext cx="7177147" cy="983531"/>
          </a:xfrm>
        </p:spPr>
        <p:txBody>
          <a:bodyPr lIns="0" tIns="0" rIns="0" bIns="0" anchor="t" anchorCtr="0">
            <a:normAutofit/>
          </a:bodyPr>
          <a:lstStyle>
            <a:lvl1pPr algn="l">
              <a:defRPr sz="3733">
                <a:solidFill>
                  <a:srgbClr val="DA0012"/>
                </a:solidFill>
                <a:latin typeface="Jotia Medium" charset="0"/>
                <a:ea typeface="Jotia Medium" charset="0"/>
                <a:cs typeface="Jotia Medium" charset="0"/>
              </a:defRPr>
            </a:lvl1pPr>
          </a:lstStyle>
          <a:p>
            <a:r>
              <a:rPr lang="en-AU" dirty="0"/>
              <a:t>Click to edit heading</a:t>
            </a:r>
            <a:endParaRPr lang="en-US" dirty="0"/>
          </a:p>
        </p:txBody>
      </p:sp>
    </p:spTree>
    <p:extLst>
      <p:ext uri="{BB962C8B-B14F-4D97-AF65-F5344CB8AC3E}">
        <p14:creationId xmlns:p14="http://schemas.microsoft.com/office/powerpoint/2010/main" val="3279921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py slide skinn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 y="0"/>
            <a:ext cx="12190465" cy="6857136"/>
          </a:xfrm>
          <a:prstGeom prst="rect">
            <a:avLst/>
          </a:prstGeom>
        </p:spPr>
      </p:pic>
      <p:sp>
        <p:nvSpPr>
          <p:cNvPr id="5" name="Content Placeholder 2"/>
          <p:cNvSpPr>
            <a:spLocks noGrp="1"/>
          </p:cNvSpPr>
          <p:nvPr>
            <p:ph sz="half" idx="1" hasCustomPrompt="1"/>
          </p:nvPr>
        </p:nvSpPr>
        <p:spPr>
          <a:xfrm>
            <a:off x="1937488" y="1722884"/>
            <a:ext cx="9700608" cy="3768241"/>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1867">
                <a:solidFill>
                  <a:schemeClr val="tx1"/>
                </a:solidFill>
              </a:defRPr>
            </a:lvl4pPr>
            <a:lvl5pPr>
              <a:defRPr sz="1600">
                <a:solidFill>
                  <a:schemeClr val="tx1"/>
                </a:solidFill>
              </a:defRPr>
            </a:lvl5pPr>
            <a:lvl6pPr>
              <a:defRPr sz="2400"/>
            </a:lvl6pPr>
            <a:lvl7pPr>
              <a:defRPr sz="2400"/>
            </a:lvl7pPr>
            <a:lvl8pPr>
              <a:defRPr sz="2400"/>
            </a:lvl8pPr>
            <a:lvl9pPr>
              <a:defRPr sz="24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Title 1"/>
          <p:cNvSpPr>
            <a:spLocks noGrp="1"/>
          </p:cNvSpPr>
          <p:nvPr>
            <p:ph type="title" hasCustomPrompt="1"/>
          </p:nvPr>
        </p:nvSpPr>
        <p:spPr>
          <a:xfrm>
            <a:off x="1937488" y="582281"/>
            <a:ext cx="9700608" cy="983531"/>
          </a:xfrm>
        </p:spPr>
        <p:txBody>
          <a:bodyPr lIns="0" tIns="0" rIns="0" bIns="0" anchor="t" anchorCtr="0">
            <a:normAutofit/>
          </a:bodyPr>
          <a:lstStyle>
            <a:lvl1pPr algn="l">
              <a:defRPr sz="3733">
                <a:solidFill>
                  <a:srgbClr val="DA1E12"/>
                </a:solidFill>
                <a:latin typeface="Jotia Medium" charset="0"/>
                <a:ea typeface="Jotia Medium" charset="0"/>
                <a:cs typeface="Jotia Medium" charset="0"/>
              </a:defRPr>
            </a:lvl1pPr>
          </a:lstStyle>
          <a:p>
            <a:r>
              <a:rPr lang="en-AU" dirty="0"/>
              <a:t>Click to edit heading</a:t>
            </a:r>
            <a:endParaRPr lang="en-US" dirty="0"/>
          </a:p>
        </p:txBody>
      </p:sp>
    </p:spTree>
    <p:extLst>
      <p:ext uri="{BB962C8B-B14F-4D97-AF65-F5344CB8AC3E}">
        <p14:creationId xmlns:p14="http://schemas.microsoft.com/office/powerpoint/2010/main" val="4104870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5" y="0"/>
            <a:ext cx="12190471" cy="6857139"/>
          </a:xfrm>
          <a:prstGeom prst="rect">
            <a:avLst/>
          </a:prstGeom>
        </p:spPr>
      </p:pic>
      <p:sp>
        <p:nvSpPr>
          <p:cNvPr id="3" name="Text Placeholder 4"/>
          <p:cNvSpPr>
            <a:spLocks noGrp="1"/>
          </p:cNvSpPr>
          <p:nvPr>
            <p:ph type="body" sz="quarter" idx="13" hasCustomPrompt="1"/>
          </p:nvPr>
        </p:nvSpPr>
        <p:spPr>
          <a:xfrm>
            <a:off x="6445693" y="1320801"/>
            <a:ext cx="5368935" cy="4122057"/>
          </a:xfrm>
          <a:prstGeom prst="rect">
            <a:avLst/>
          </a:prstGeom>
        </p:spPr>
        <p:txBody>
          <a:bodyPr anchor="ctr" anchorCtr="0"/>
          <a:lstStyle>
            <a:lvl1pPr marL="0" indent="0" algn="ctr">
              <a:lnSpc>
                <a:spcPct val="80000"/>
              </a:lnSpc>
              <a:buNone/>
              <a:defRPr sz="4267" b="0" i="0" baseline="0">
                <a:solidFill>
                  <a:schemeClr val="bg1"/>
                </a:solidFill>
                <a:latin typeface="Jotia Medium" charset="0"/>
                <a:ea typeface="Jotia Medium" charset="0"/>
                <a:cs typeface="Jotia Medium" charset="0"/>
              </a:defRPr>
            </a:lvl1pPr>
          </a:lstStyle>
          <a:p>
            <a:pPr lvl="0"/>
            <a:r>
              <a:rPr lang="en-US" dirty="0"/>
              <a:t>Click to add text</a:t>
            </a:r>
          </a:p>
        </p:txBody>
      </p:sp>
    </p:spTree>
    <p:extLst>
      <p:ext uri="{BB962C8B-B14F-4D97-AF65-F5344CB8AC3E}">
        <p14:creationId xmlns:p14="http://schemas.microsoft.com/office/powerpoint/2010/main" val="2928558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935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2A9A04B-61AB-4CB3-BA0C-5D96DF00936E}" type="datetimeFigureOut">
              <a:rPr lang="en-AU" smtClean="0">
                <a:solidFill>
                  <a:prstClr val="black">
                    <a:tint val="75000"/>
                  </a:prstClr>
                </a:solidFill>
              </a:rPr>
              <a:pPr/>
              <a:t>7/11/2022</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0786BB-7603-4FD8-8C54-7C5D10331C55}"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460532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1117600" y="2133600"/>
            <a:ext cx="10464800" cy="0"/>
          </a:xfrm>
          <a:prstGeom prst="line">
            <a:avLst/>
          </a:prstGeom>
          <a:noFill/>
          <a:ln w="3175">
            <a:solidFill>
              <a:srgbClr val="C02424"/>
            </a:solidFill>
            <a:round/>
            <a:headEnd/>
            <a:tailEnd/>
          </a:ln>
          <a:extLst>
            <a:ext uri="{909E8E84-426E-40DD-AFC4-6F175D3DCCD1}">
              <a14:hiddenFill xmlns:a14="http://schemas.microsoft.com/office/drawing/2010/main">
                <a:noFill/>
              </a14:hiddenFill>
            </a:ext>
          </a:extLst>
        </p:spPr>
        <p:txBody>
          <a:bodyPr wrap="none" anchor="ctr"/>
          <a:lstStyle/>
          <a:p>
            <a:endParaRPr lang="en-AU" sz="2000"/>
          </a:p>
        </p:txBody>
      </p:sp>
      <p:pic>
        <p:nvPicPr>
          <p:cNvPr id="5" name="Picture 7" descr="Glycomic Tab Version 485 Spot.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08800" y="6"/>
            <a:ext cx="2844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1016002" y="1295400"/>
            <a:ext cx="9831919" cy="820739"/>
          </a:xfrm>
        </p:spPr>
        <p:txBody>
          <a:bodyPr/>
          <a:lstStyle>
            <a:lvl1pPr>
              <a:defRPr sz="5867"/>
            </a:lvl1pPr>
          </a:lstStyle>
          <a:p>
            <a:r>
              <a:rPr lang="en-US"/>
              <a:t>Click to edit Master title style</a:t>
            </a:r>
          </a:p>
        </p:txBody>
      </p:sp>
      <p:sp>
        <p:nvSpPr>
          <p:cNvPr id="9219" name="Rectangle 3"/>
          <p:cNvSpPr>
            <a:spLocks noGrp="1" noChangeArrowheads="1"/>
          </p:cNvSpPr>
          <p:nvPr>
            <p:ph type="subTitle" idx="1"/>
          </p:nvPr>
        </p:nvSpPr>
        <p:spPr>
          <a:xfrm>
            <a:off x="1117600" y="2208220"/>
            <a:ext cx="10566400" cy="4224337"/>
          </a:xfrm>
        </p:spPr>
        <p:txBody>
          <a:bodyPr tIns="45720" bIns="45720"/>
          <a:lstStyle>
            <a:lvl1pPr marL="0" indent="0">
              <a:buFont typeface="Wingdings" pitchFamily="-106" charset="2"/>
              <a:buNone/>
              <a:defRPr sz="4267"/>
            </a:lvl1pPr>
          </a:lstStyle>
          <a:p>
            <a:r>
              <a:rPr lang="en-US"/>
              <a:t>Click to edit Master subtitle style</a:t>
            </a:r>
          </a:p>
        </p:txBody>
      </p:sp>
      <p:sp>
        <p:nvSpPr>
          <p:cNvPr id="6" name="Rectangle 5"/>
          <p:cNvSpPr>
            <a:spLocks noGrp="1" noChangeArrowheads="1"/>
          </p:cNvSpPr>
          <p:nvPr>
            <p:ph type="ftr" sz="quarter" idx="10"/>
          </p:nvPr>
        </p:nvSpPr>
        <p:spPr/>
        <p:txBody>
          <a:bodyPr/>
          <a:lstStyle>
            <a:lvl1pPr>
              <a:defRPr dirty="0" smtClean="0"/>
            </a:lvl1pPr>
          </a:lstStyle>
          <a:p>
            <a:pPr>
              <a:defRPr/>
            </a:pPr>
            <a:r>
              <a:rPr lang="en-US"/>
              <a:t>Fighting Diseases of Global Impact</a:t>
            </a:r>
          </a:p>
        </p:txBody>
      </p:sp>
    </p:spTree>
    <p:extLst>
      <p:ext uri="{BB962C8B-B14F-4D97-AF65-F5344CB8AC3E}">
        <p14:creationId xmlns:p14="http://schemas.microsoft.com/office/powerpoint/2010/main" val="1767272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Fighting Diseases of Global Impact</a:t>
            </a:r>
          </a:p>
        </p:txBody>
      </p:sp>
    </p:spTree>
    <p:extLst>
      <p:ext uri="{BB962C8B-B14F-4D97-AF65-F5344CB8AC3E}">
        <p14:creationId xmlns:p14="http://schemas.microsoft.com/office/powerpoint/2010/main" val="2939434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70" indent="0">
              <a:buNone/>
              <a:defRPr sz="2400"/>
            </a:lvl2pPr>
            <a:lvl3pPr marL="1219139" indent="0">
              <a:buNone/>
              <a:defRPr sz="2133"/>
            </a:lvl3pPr>
            <a:lvl4pPr marL="1828709" indent="0">
              <a:buNone/>
              <a:defRPr sz="1867"/>
            </a:lvl4pPr>
            <a:lvl5pPr marL="2438278" indent="0">
              <a:buNone/>
              <a:defRPr sz="1867"/>
            </a:lvl5pPr>
            <a:lvl6pPr marL="3047848" indent="0">
              <a:buNone/>
              <a:defRPr sz="1867"/>
            </a:lvl6pPr>
            <a:lvl7pPr marL="3657417" indent="0">
              <a:buNone/>
              <a:defRPr sz="1867"/>
            </a:lvl7pPr>
            <a:lvl8pPr marL="4266987" indent="0">
              <a:buNone/>
              <a:defRPr sz="1867"/>
            </a:lvl8pPr>
            <a:lvl9pPr marL="4876557" indent="0">
              <a:buNone/>
              <a:defRPr sz="1867"/>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Fighting Diseases of Global Impact</a:t>
            </a:r>
          </a:p>
        </p:txBody>
      </p:sp>
    </p:spTree>
    <p:extLst>
      <p:ext uri="{BB962C8B-B14F-4D97-AF65-F5344CB8AC3E}">
        <p14:creationId xmlns:p14="http://schemas.microsoft.com/office/powerpoint/2010/main" val="29831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A068B-6AD2-4477-90B6-C26C5FFD60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1CF88A9-8CBF-4640-90E8-5D8554B7B0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14DD6F-CC00-4AB9-AB14-5F77CDEB2013}"/>
              </a:ext>
            </a:extLst>
          </p:cNvPr>
          <p:cNvSpPr>
            <a:spLocks noGrp="1"/>
          </p:cNvSpPr>
          <p:nvPr>
            <p:ph type="dt" sz="half" idx="10"/>
          </p:nvPr>
        </p:nvSpPr>
        <p:spPr/>
        <p:txBody>
          <a:bodyPr/>
          <a:lstStyle/>
          <a:p>
            <a:fld id="{2206A76D-DE43-4519-810D-08CCFCB21174}" type="datetimeFigureOut">
              <a:rPr lang="en-AU" smtClean="0"/>
              <a:t>7/11/2022</a:t>
            </a:fld>
            <a:endParaRPr lang="en-AU"/>
          </a:p>
        </p:txBody>
      </p:sp>
      <p:sp>
        <p:nvSpPr>
          <p:cNvPr id="5" name="Footer Placeholder 4">
            <a:extLst>
              <a:ext uri="{FF2B5EF4-FFF2-40B4-BE49-F238E27FC236}">
                <a16:creationId xmlns:a16="http://schemas.microsoft.com/office/drawing/2014/main" id="{7F7AB5F0-3552-495A-A894-AC4CE030FDB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BD6DB9F-4248-4325-87DA-6FC7AD6688DB}"/>
              </a:ext>
            </a:extLst>
          </p:cNvPr>
          <p:cNvSpPr>
            <a:spLocks noGrp="1"/>
          </p:cNvSpPr>
          <p:nvPr>
            <p:ph type="sldNum" sz="quarter" idx="12"/>
          </p:nvPr>
        </p:nvSpPr>
        <p:spPr/>
        <p:txBody>
          <a:bodyPr/>
          <a:lstStyle/>
          <a:p>
            <a:fld id="{B95EA25B-F98B-40DB-954C-40A107D37752}" type="slidenum">
              <a:rPr lang="en-AU" smtClean="0"/>
              <a:t>‹#›</a:t>
            </a:fld>
            <a:endParaRPr lang="en-AU"/>
          </a:p>
        </p:txBody>
      </p:sp>
    </p:spTree>
    <p:extLst>
      <p:ext uri="{BB962C8B-B14F-4D97-AF65-F5344CB8AC3E}">
        <p14:creationId xmlns:p14="http://schemas.microsoft.com/office/powerpoint/2010/main" val="42004701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733551"/>
            <a:ext cx="5181600" cy="4657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733551"/>
            <a:ext cx="5181600" cy="4657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Fighting Diseases of Global Impact</a:t>
            </a:r>
          </a:p>
        </p:txBody>
      </p:sp>
    </p:spTree>
    <p:extLst>
      <p:ext uri="{BB962C8B-B14F-4D97-AF65-F5344CB8AC3E}">
        <p14:creationId xmlns:p14="http://schemas.microsoft.com/office/powerpoint/2010/main" val="462533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3"/>
          </a:xfrm>
        </p:spPr>
        <p:txBody>
          <a:bodyPr anchor="b"/>
          <a:lstStyle>
            <a:lvl1pPr marL="0" indent="0">
              <a:buNone/>
              <a:defRPr sz="3200" b="1"/>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Fighting Diseases of Global Impact</a:t>
            </a:r>
          </a:p>
        </p:txBody>
      </p:sp>
    </p:spTree>
    <p:extLst>
      <p:ext uri="{BB962C8B-B14F-4D97-AF65-F5344CB8AC3E}">
        <p14:creationId xmlns:p14="http://schemas.microsoft.com/office/powerpoint/2010/main" val="2041824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Fighting Diseases of Global Impact</a:t>
            </a:r>
          </a:p>
        </p:txBody>
      </p:sp>
    </p:spTree>
    <p:extLst>
      <p:ext uri="{BB962C8B-B14F-4D97-AF65-F5344CB8AC3E}">
        <p14:creationId xmlns:p14="http://schemas.microsoft.com/office/powerpoint/2010/main" val="670360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Fighting Diseases of Global Impact</a:t>
            </a:r>
          </a:p>
        </p:txBody>
      </p:sp>
    </p:spTree>
    <p:extLst>
      <p:ext uri="{BB962C8B-B14F-4D97-AF65-F5344CB8AC3E}">
        <p14:creationId xmlns:p14="http://schemas.microsoft.com/office/powerpoint/2010/main" val="1428556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5" y="273057"/>
            <a:ext cx="6815668"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867"/>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Fighting Diseases of Global Impact</a:t>
            </a:r>
          </a:p>
        </p:txBody>
      </p:sp>
    </p:spTree>
    <p:extLst>
      <p:ext uri="{BB962C8B-B14F-4D97-AF65-F5344CB8AC3E}">
        <p14:creationId xmlns:p14="http://schemas.microsoft.com/office/powerpoint/2010/main" val="2174801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867"/>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Fighting Diseases of Global Impact</a:t>
            </a:r>
          </a:p>
        </p:txBody>
      </p:sp>
    </p:spTree>
    <p:extLst>
      <p:ext uri="{BB962C8B-B14F-4D97-AF65-F5344CB8AC3E}">
        <p14:creationId xmlns:p14="http://schemas.microsoft.com/office/powerpoint/2010/main" val="559925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Fighting Diseases of Global Impact</a:t>
            </a:r>
          </a:p>
        </p:txBody>
      </p:sp>
    </p:spTree>
    <p:extLst>
      <p:ext uri="{BB962C8B-B14F-4D97-AF65-F5344CB8AC3E}">
        <p14:creationId xmlns:p14="http://schemas.microsoft.com/office/powerpoint/2010/main" val="30339476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1125545"/>
            <a:ext cx="2667001" cy="5265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4" y="1125545"/>
            <a:ext cx="7797801" cy="5265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Fighting Diseases of Global Impact</a:t>
            </a:r>
          </a:p>
        </p:txBody>
      </p:sp>
    </p:spTree>
    <p:extLst>
      <p:ext uri="{BB962C8B-B14F-4D97-AF65-F5344CB8AC3E}">
        <p14:creationId xmlns:p14="http://schemas.microsoft.com/office/powerpoint/2010/main" val="10762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0FDE3-1201-40C7-B89A-901049C4FD9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D288C59-A8FE-4B66-87E6-A1E5651416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6F08AA9-97F5-4537-BE44-1FB6A10ED4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A8A40DC-3CC3-4F58-ADC5-DB3417B8C509}"/>
              </a:ext>
            </a:extLst>
          </p:cNvPr>
          <p:cNvSpPr>
            <a:spLocks noGrp="1"/>
          </p:cNvSpPr>
          <p:nvPr>
            <p:ph type="dt" sz="half" idx="10"/>
          </p:nvPr>
        </p:nvSpPr>
        <p:spPr/>
        <p:txBody>
          <a:bodyPr/>
          <a:lstStyle/>
          <a:p>
            <a:fld id="{2206A76D-DE43-4519-810D-08CCFCB21174}" type="datetimeFigureOut">
              <a:rPr lang="en-AU" smtClean="0"/>
              <a:t>7/11/2022</a:t>
            </a:fld>
            <a:endParaRPr lang="en-AU"/>
          </a:p>
        </p:txBody>
      </p:sp>
      <p:sp>
        <p:nvSpPr>
          <p:cNvPr id="6" name="Footer Placeholder 5">
            <a:extLst>
              <a:ext uri="{FF2B5EF4-FFF2-40B4-BE49-F238E27FC236}">
                <a16:creationId xmlns:a16="http://schemas.microsoft.com/office/drawing/2014/main" id="{BB3961E5-F353-4050-8872-F8BB4769D7A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6292289-DC17-4256-8F30-CB213603FEC7}"/>
              </a:ext>
            </a:extLst>
          </p:cNvPr>
          <p:cNvSpPr>
            <a:spLocks noGrp="1"/>
          </p:cNvSpPr>
          <p:nvPr>
            <p:ph type="sldNum" sz="quarter" idx="12"/>
          </p:nvPr>
        </p:nvSpPr>
        <p:spPr/>
        <p:txBody>
          <a:bodyPr/>
          <a:lstStyle/>
          <a:p>
            <a:fld id="{B95EA25B-F98B-40DB-954C-40A107D37752}" type="slidenum">
              <a:rPr lang="en-AU" smtClean="0"/>
              <a:t>‹#›</a:t>
            </a:fld>
            <a:endParaRPr lang="en-AU"/>
          </a:p>
        </p:txBody>
      </p:sp>
    </p:spTree>
    <p:extLst>
      <p:ext uri="{BB962C8B-B14F-4D97-AF65-F5344CB8AC3E}">
        <p14:creationId xmlns:p14="http://schemas.microsoft.com/office/powerpoint/2010/main" val="235459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E9C8-1E29-4907-9A01-E838241B0DA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E7CAE78-4CF8-485E-A8BB-6893F25CF1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E35DA3-06AA-4BE6-8FA5-C9A5B08CC5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F586644-5C05-4863-A5A4-1653AE7820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4A5290-A10E-4B4E-A732-8D324AC985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273EB75-9B53-46BF-8A79-81CEA985035C}"/>
              </a:ext>
            </a:extLst>
          </p:cNvPr>
          <p:cNvSpPr>
            <a:spLocks noGrp="1"/>
          </p:cNvSpPr>
          <p:nvPr>
            <p:ph type="dt" sz="half" idx="10"/>
          </p:nvPr>
        </p:nvSpPr>
        <p:spPr/>
        <p:txBody>
          <a:bodyPr/>
          <a:lstStyle/>
          <a:p>
            <a:fld id="{2206A76D-DE43-4519-810D-08CCFCB21174}" type="datetimeFigureOut">
              <a:rPr lang="en-AU" smtClean="0"/>
              <a:t>7/11/2022</a:t>
            </a:fld>
            <a:endParaRPr lang="en-AU"/>
          </a:p>
        </p:txBody>
      </p:sp>
      <p:sp>
        <p:nvSpPr>
          <p:cNvPr id="8" name="Footer Placeholder 7">
            <a:extLst>
              <a:ext uri="{FF2B5EF4-FFF2-40B4-BE49-F238E27FC236}">
                <a16:creationId xmlns:a16="http://schemas.microsoft.com/office/drawing/2014/main" id="{B94C0DC8-8446-4544-BC30-DCE5BAA8AA3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3FF3D42-2A4E-432D-A4E2-87B1E5748FC7}"/>
              </a:ext>
            </a:extLst>
          </p:cNvPr>
          <p:cNvSpPr>
            <a:spLocks noGrp="1"/>
          </p:cNvSpPr>
          <p:nvPr>
            <p:ph type="sldNum" sz="quarter" idx="12"/>
          </p:nvPr>
        </p:nvSpPr>
        <p:spPr/>
        <p:txBody>
          <a:bodyPr/>
          <a:lstStyle/>
          <a:p>
            <a:fld id="{B95EA25B-F98B-40DB-954C-40A107D37752}" type="slidenum">
              <a:rPr lang="en-AU" smtClean="0"/>
              <a:t>‹#›</a:t>
            </a:fld>
            <a:endParaRPr lang="en-AU"/>
          </a:p>
        </p:txBody>
      </p:sp>
    </p:spTree>
    <p:extLst>
      <p:ext uri="{BB962C8B-B14F-4D97-AF65-F5344CB8AC3E}">
        <p14:creationId xmlns:p14="http://schemas.microsoft.com/office/powerpoint/2010/main" val="86629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2BD3-408F-4F01-B6F9-EAF8BA0AF0F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470BD5E-BFC1-446A-9DAB-46FF1BCCF277}"/>
              </a:ext>
            </a:extLst>
          </p:cNvPr>
          <p:cNvSpPr>
            <a:spLocks noGrp="1"/>
          </p:cNvSpPr>
          <p:nvPr>
            <p:ph type="dt" sz="half" idx="10"/>
          </p:nvPr>
        </p:nvSpPr>
        <p:spPr/>
        <p:txBody>
          <a:bodyPr/>
          <a:lstStyle/>
          <a:p>
            <a:fld id="{2206A76D-DE43-4519-810D-08CCFCB21174}" type="datetimeFigureOut">
              <a:rPr lang="en-AU" smtClean="0"/>
              <a:t>7/11/2022</a:t>
            </a:fld>
            <a:endParaRPr lang="en-AU"/>
          </a:p>
        </p:txBody>
      </p:sp>
      <p:sp>
        <p:nvSpPr>
          <p:cNvPr id="4" name="Footer Placeholder 3">
            <a:extLst>
              <a:ext uri="{FF2B5EF4-FFF2-40B4-BE49-F238E27FC236}">
                <a16:creationId xmlns:a16="http://schemas.microsoft.com/office/drawing/2014/main" id="{8B62029F-62DB-4D67-BE6A-3A18256BD61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87C6981-20B3-4C63-87B8-91FEB25076C5}"/>
              </a:ext>
            </a:extLst>
          </p:cNvPr>
          <p:cNvSpPr>
            <a:spLocks noGrp="1"/>
          </p:cNvSpPr>
          <p:nvPr>
            <p:ph type="sldNum" sz="quarter" idx="12"/>
          </p:nvPr>
        </p:nvSpPr>
        <p:spPr/>
        <p:txBody>
          <a:bodyPr/>
          <a:lstStyle/>
          <a:p>
            <a:fld id="{B95EA25B-F98B-40DB-954C-40A107D37752}" type="slidenum">
              <a:rPr lang="en-AU" smtClean="0"/>
              <a:t>‹#›</a:t>
            </a:fld>
            <a:endParaRPr lang="en-AU"/>
          </a:p>
        </p:txBody>
      </p:sp>
    </p:spTree>
    <p:extLst>
      <p:ext uri="{BB962C8B-B14F-4D97-AF65-F5344CB8AC3E}">
        <p14:creationId xmlns:p14="http://schemas.microsoft.com/office/powerpoint/2010/main" val="12808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813A64-92FF-4EBA-AF53-98C1D16D0B8C}"/>
              </a:ext>
            </a:extLst>
          </p:cNvPr>
          <p:cNvSpPr>
            <a:spLocks noGrp="1"/>
          </p:cNvSpPr>
          <p:nvPr>
            <p:ph type="dt" sz="half" idx="10"/>
          </p:nvPr>
        </p:nvSpPr>
        <p:spPr/>
        <p:txBody>
          <a:bodyPr/>
          <a:lstStyle/>
          <a:p>
            <a:fld id="{2206A76D-DE43-4519-810D-08CCFCB21174}" type="datetimeFigureOut">
              <a:rPr lang="en-AU" smtClean="0"/>
              <a:t>7/11/2022</a:t>
            </a:fld>
            <a:endParaRPr lang="en-AU"/>
          </a:p>
        </p:txBody>
      </p:sp>
      <p:sp>
        <p:nvSpPr>
          <p:cNvPr id="3" name="Footer Placeholder 2">
            <a:extLst>
              <a:ext uri="{FF2B5EF4-FFF2-40B4-BE49-F238E27FC236}">
                <a16:creationId xmlns:a16="http://schemas.microsoft.com/office/drawing/2014/main" id="{017F90D3-90AA-4039-AB84-9B9066E1885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0468E36-E3E7-4FD0-9AB8-CE95C7C5FF3E}"/>
              </a:ext>
            </a:extLst>
          </p:cNvPr>
          <p:cNvSpPr>
            <a:spLocks noGrp="1"/>
          </p:cNvSpPr>
          <p:nvPr>
            <p:ph type="sldNum" sz="quarter" idx="12"/>
          </p:nvPr>
        </p:nvSpPr>
        <p:spPr/>
        <p:txBody>
          <a:bodyPr/>
          <a:lstStyle/>
          <a:p>
            <a:fld id="{B95EA25B-F98B-40DB-954C-40A107D37752}" type="slidenum">
              <a:rPr lang="en-AU" smtClean="0"/>
              <a:t>‹#›</a:t>
            </a:fld>
            <a:endParaRPr lang="en-AU"/>
          </a:p>
        </p:txBody>
      </p:sp>
    </p:spTree>
    <p:extLst>
      <p:ext uri="{BB962C8B-B14F-4D97-AF65-F5344CB8AC3E}">
        <p14:creationId xmlns:p14="http://schemas.microsoft.com/office/powerpoint/2010/main" val="365942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3B3F-8152-4B66-9353-3CBC50F5C5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D905872-811E-499B-A56E-0A06044EEB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BF226B7-6ED2-4ADD-AB3B-496C5F8AA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7F581-D683-4A73-BBB0-149EAAA270B7}"/>
              </a:ext>
            </a:extLst>
          </p:cNvPr>
          <p:cNvSpPr>
            <a:spLocks noGrp="1"/>
          </p:cNvSpPr>
          <p:nvPr>
            <p:ph type="dt" sz="half" idx="10"/>
          </p:nvPr>
        </p:nvSpPr>
        <p:spPr/>
        <p:txBody>
          <a:bodyPr/>
          <a:lstStyle/>
          <a:p>
            <a:fld id="{2206A76D-DE43-4519-810D-08CCFCB21174}" type="datetimeFigureOut">
              <a:rPr lang="en-AU" smtClean="0"/>
              <a:t>7/11/2022</a:t>
            </a:fld>
            <a:endParaRPr lang="en-AU"/>
          </a:p>
        </p:txBody>
      </p:sp>
      <p:sp>
        <p:nvSpPr>
          <p:cNvPr id="6" name="Footer Placeholder 5">
            <a:extLst>
              <a:ext uri="{FF2B5EF4-FFF2-40B4-BE49-F238E27FC236}">
                <a16:creationId xmlns:a16="http://schemas.microsoft.com/office/drawing/2014/main" id="{F5A2D557-9700-45F8-A08A-4B1742A0DB9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1EE0779-A87E-460B-BC30-CBE51E186C91}"/>
              </a:ext>
            </a:extLst>
          </p:cNvPr>
          <p:cNvSpPr>
            <a:spLocks noGrp="1"/>
          </p:cNvSpPr>
          <p:nvPr>
            <p:ph type="sldNum" sz="quarter" idx="12"/>
          </p:nvPr>
        </p:nvSpPr>
        <p:spPr/>
        <p:txBody>
          <a:bodyPr/>
          <a:lstStyle/>
          <a:p>
            <a:fld id="{B95EA25B-F98B-40DB-954C-40A107D37752}" type="slidenum">
              <a:rPr lang="en-AU" smtClean="0"/>
              <a:t>‹#›</a:t>
            </a:fld>
            <a:endParaRPr lang="en-AU"/>
          </a:p>
        </p:txBody>
      </p:sp>
    </p:spTree>
    <p:extLst>
      <p:ext uri="{BB962C8B-B14F-4D97-AF65-F5344CB8AC3E}">
        <p14:creationId xmlns:p14="http://schemas.microsoft.com/office/powerpoint/2010/main" val="274822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17AB5-7756-4FBB-8137-502B5A101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C725AE9-AF50-4434-8149-D3C4FB0917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7A0255A-69A1-41C7-9309-1F97C25FF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5B52B4-12D9-40B9-8DDF-9D488361ACC3}"/>
              </a:ext>
            </a:extLst>
          </p:cNvPr>
          <p:cNvSpPr>
            <a:spLocks noGrp="1"/>
          </p:cNvSpPr>
          <p:nvPr>
            <p:ph type="dt" sz="half" idx="10"/>
          </p:nvPr>
        </p:nvSpPr>
        <p:spPr/>
        <p:txBody>
          <a:bodyPr/>
          <a:lstStyle/>
          <a:p>
            <a:fld id="{2206A76D-DE43-4519-810D-08CCFCB21174}" type="datetimeFigureOut">
              <a:rPr lang="en-AU" smtClean="0"/>
              <a:t>7/11/2022</a:t>
            </a:fld>
            <a:endParaRPr lang="en-AU"/>
          </a:p>
        </p:txBody>
      </p:sp>
      <p:sp>
        <p:nvSpPr>
          <p:cNvPr id="6" name="Footer Placeholder 5">
            <a:extLst>
              <a:ext uri="{FF2B5EF4-FFF2-40B4-BE49-F238E27FC236}">
                <a16:creationId xmlns:a16="http://schemas.microsoft.com/office/drawing/2014/main" id="{BC7DE2AD-80F7-4DA1-AF52-E3D23FC7228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CF9E9F7-7203-4239-ACC3-8987BAF1645C}"/>
              </a:ext>
            </a:extLst>
          </p:cNvPr>
          <p:cNvSpPr>
            <a:spLocks noGrp="1"/>
          </p:cNvSpPr>
          <p:nvPr>
            <p:ph type="sldNum" sz="quarter" idx="12"/>
          </p:nvPr>
        </p:nvSpPr>
        <p:spPr/>
        <p:txBody>
          <a:bodyPr/>
          <a:lstStyle/>
          <a:p>
            <a:fld id="{B95EA25B-F98B-40DB-954C-40A107D37752}" type="slidenum">
              <a:rPr lang="en-AU" smtClean="0"/>
              <a:t>‹#›</a:t>
            </a:fld>
            <a:endParaRPr lang="en-AU"/>
          </a:p>
        </p:txBody>
      </p:sp>
    </p:spTree>
    <p:extLst>
      <p:ext uri="{BB962C8B-B14F-4D97-AF65-F5344CB8AC3E}">
        <p14:creationId xmlns:p14="http://schemas.microsoft.com/office/powerpoint/2010/main" val="304291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BEF7BC-2847-4FF2-85EB-5C83E6A824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72B0A1F-C9F4-456F-BFD6-1BC4FAE769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70F1C6-848A-4680-AB94-AF656907C6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6A76D-DE43-4519-810D-08CCFCB21174}" type="datetimeFigureOut">
              <a:rPr lang="en-AU" smtClean="0"/>
              <a:t>7/11/2022</a:t>
            </a:fld>
            <a:endParaRPr lang="en-AU"/>
          </a:p>
        </p:txBody>
      </p:sp>
      <p:sp>
        <p:nvSpPr>
          <p:cNvPr id="5" name="Footer Placeholder 4">
            <a:extLst>
              <a:ext uri="{FF2B5EF4-FFF2-40B4-BE49-F238E27FC236}">
                <a16:creationId xmlns:a16="http://schemas.microsoft.com/office/drawing/2014/main" id="{416DCBC5-9E66-4D70-8D49-2EC781AD0C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86B8DB9-70D8-44A6-8598-A43AAC175B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EA25B-F98B-40DB-954C-40A107D37752}" type="slidenum">
              <a:rPr lang="en-AU" smtClean="0"/>
              <a:t>‹#›</a:t>
            </a:fld>
            <a:endParaRPr lang="en-AU"/>
          </a:p>
        </p:txBody>
      </p:sp>
    </p:spTree>
    <p:extLst>
      <p:ext uri="{BB962C8B-B14F-4D97-AF65-F5344CB8AC3E}">
        <p14:creationId xmlns:p14="http://schemas.microsoft.com/office/powerpoint/2010/main" val="2206279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0" y="607755"/>
            <a:ext cx="10972800" cy="466304"/>
          </a:xfrm>
          <a:prstGeom prst="rect">
            <a:avLst/>
          </a:prstGeom>
        </p:spPr>
        <p:txBody>
          <a:bodyPr vert="horz" lIns="0" tIns="0" rIns="0" bIns="0" rtlCol="0" anchor="t" anchorCtr="0">
            <a:normAutofit/>
          </a:bodyPr>
          <a:lstStyle/>
          <a:p>
            <a:r>
              <a:rPr lang="en-AU" dirty="0"/>
              <a:t>Click to edit heading</a:t>
            </a:r>
            <a:endParaRPr lang="en-US" dirty="0"/>
          </a:p>
        </p:txBody>
      </p:sp>
      <p:sp>
        <p:nvSpPr>
          <p:cNvPr id="8" name="Text Placeholder 2"/>
          <p:cNvSpPr>
            <a:spLocks noGrp="1"/>
          </p:cNvSpPr>
          <p:nvPr>
            <p:ph type="body" idx="1"/>
          </p:nvPr>
        </p:nvSpPr>
        <p:spPr>
          <a:xfrm>
            <a:off x="609600" y="1297581"/>
            <a:ext cx="10972800" cy="4275904"/>
          </a:xfrm>
          <a:prstGeom prst="rect">
            <a:avLst/>
          </a:prstGeom>
        </p:spPr>
        <p:txBody>
          <a:bodyPr vert="horz" lIns="0" tIns="0" rIns="0" bIns="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1440213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87" r:id="rId14"/>
  </p:sldLayoutIdLst>
  <p:hf sldNum="0" hdr="0" dt="0"/>
  <p:txStyles>
    <p:titleStyle>
      <a:lvl1pPr algn="l" defTabSz="609585" rtl="0" eaLnBrk="1" latinLnBrk="0" hangingPunct="1">
        <a:lnSpc>
          <a:spcPct val="100000"/>
        </a:lnSpc>
        <a:spcBef>
          <a:spcPct val="0"/>
        </a:spcBef>
        <a:buNone/>
        <a:defRPr sz="3733" kern="1200">
          <a:solidFill>
            <a:srgbClr val="DA0012"/>
          </a:solidFill>
          <a:latin typeface="Jotia Medium" charset="0"/>
          <a:ea typeface="Jotia Medium" charset="0"/>
          <a:cs typeface="Jotia Medium" charset="0"/>
        </a:defRPr>
      </a:lvl1pPr>
    </p:titleStyle>
    <p:bodyStyle>
      <a:lvl1pPr marL="457189" indent="-457189" algn="l" defTabSz="609585" rtl="0" eaLnBrk="1" latinLnBrk="0" hangingPunct="1">
        <a:lnSpc>
          <a:spcPct val="114000"/>
        </a:lnSpc>
        <a:spcBef>
          <a:spcPts val="0"/>
        </a:spcBef>
        <a:spcAft>
          <a:spcPts val="1067"/>
        </a:spcAft>
        <a:buFont typeface="Arial" charset="0"/>
        <a:buChar char="•"/>
        <a:defRPr sz="2667" b="0" i="0" kern="1200" baseline="0">
          <a:solidFill>
            <a:schemeClr val="tx1"/>
          </a:solidFill>
          <a:latin typeface="FoundrySterling-Book" charset="0"/>
          <a:ea typeface="FoundrySterling-Book" charset="0"/>
          <a:cs typeface="FoundrySterling-Book" charset="0"/>
        </a:defRPr>
      </a:lvl1pPr>
      <a:lvl2pPr marL="990575" indent="-380990" algn="l" defTabSz="609585" rtl="0" eaLnBrk="1" latinLnBrk="0" hangingPunct="1">
        <a:lnSpc>
          <a:spcPct val="114000"/>
        </a:lnSpc>
        <a:spcBef>
          <a:spcPts val="0"/>
        </a:spcBef>
        <a:spcAft>
          <a:spcPts val="1067"/>
        </a:spcAft>
        <a:buFont typeface="Arial" charset="0"/>
        <a:buChar char="•"/>
        <a:defRPr sz="2667" b="0" i="0" kern="1200" baseline="0">
          <a:solidFill>
            <a:schemeClr val="tx1"/>
          </a:solidFill>
          <a:latin typeface="FoundrySterling-Book" charset="0"/>
          <a:ea typeface="FoundrySterling-Book" charset="0"/>
          <a:cs typeface="FoundrySterling-Book" charset="0"/>
        </a:defRPr>
      </a:lvl2pPr>
      <a:lvl3pPr marL="1523962" indent="-304792" algn="l" defTabSz="609585" rtl="0" eaLnBrk="1" latinLnBrk="0" hangingPunct="1">
        <a:lnSpc>
          <a:spcPct val="114000"/>
        </a:lnSpc>
        <a:spcBef>
          <a:spcPts val="0"/>
        </a:spcBef>
        <a:spcAft>
          <a:spcPts val="1067"/>
        </a:spcAft>
        <a:buFont typeface="Arial" charset="0"/>
        <a:buChar char="•"/>
        <a:defRPr sz="2667" b="0" i="0" kern="1200" baseline="0">
          <a:solidFill>
            <a:schemeClr val="tx1"/>
          </a:solidFill>
          <a:latin typeface="FoundrySterling-Book" charset="0"/>
          <a:ea typeface="FoundrySterling-Book" charset="0"/>
          <a:cs typeface="FoundrySterling-Book" charset="0"/>
        </a:defRPr>
      </a:lvl3pPr>
      <a:lvl4pPr marL="2133547" indent="-304792" algn="l" defTabSz="609585" rtl="0" eaLnBrk="1" latinLnBrk="0" hangingPunct="1">
        <a:lnSpc>
          <a:spcPct val="114000"/>
        </a:lnSpc>
        <a:spcBef>
          <a:spcPts val="0"/>
        </a:spcBef>
        <a:spcAft>
          <a:spcPts val="1067"/>
        </a:spcAft>
        <a:buFont typeface="Arial" charset="0"/>
        <a:buChar char="•"/>
        <a:defRPr sz="2667" b="0" i="0" kern="1200" baseline="0">
          <a:solidFill>
            <a:schemeClr val="tx1"/>
          </a:solidFill>
          <a:latin typeface="FoundrySterling-Book" charset="0"/>
          <a:ea typeface="FoundrySterling-Book" charset="0"/>
          <a:cs typeface="FoundrySterling-Book" charset="0"/>
        </a:defRPr>
      </a:lvl4pPr>
      <a:lvl5pPr marL="2743131" indent="-304792" algn="l" defTabSz="609585" rtl="0" eaLnBrk="1" latinLnBrk="0" hangingPunct="1">
        <a:lnSpc>
          <a:spcPct val="114000"/>
        </a:lnSpc>
        <a:spcBef>
          <a:spcPts val="0"/>
        </a:spcBef>
        <a:spcAft>
          <a:spcPts val="1067"/>
        </a:spcAft>
        <a:buFont typeface="Arial" charset="0"/>
        <a:buChar char="•"/>
        <a:defRPr sz="2667" b="0" i="0" kern="1200" baseline="0">
          <a:solidFill>
            <a:schemeClr val="tx1"/>
          </a:solidFill>
          <a:latin typeface="FoundrySterling-Book" charset="0"/>
          <a:ea typeface="FoundrySterling-Book" charset="0"/>
          <a:cs typeface="FoundrySterling-Book"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2" y="1125539"/>
            <a:ext cx="983191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Rectangle 3"/>
          <p:cNvSpPr>
            <a:spLocks noGrp="1" noChangeArrowheads="1"/>
          </p:cNvSpPr>
          <p:nvPr>
            <p:ph type="body" idx="1"/>
          </p:nvPr>
        </p:nvSpPr>
        <p:spPr bwMode="auto">
          <a:xfrm>
            <a:off x="1117600" y="1733551"/>
            <a:ext cx="105664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36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1029" name="Rectangle 5"/>
          <p:cNvSpPr>
            <a:spLocks noGrp="1" noChangeArrowheads="1"/>
          </p:cNvSpPr>
          <p:nvPr>
            <p:ph type="ftr" sz="quarter" idx="3"/>
          </p:nvPr>
        </p:nvSpPr>
        <p:spPr bwMode="auto">
          <a:xfrm>
            <a:off x="1102790" y="6410331"/>
            <a:ext cx="10562167" cy="33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2133" i="1" dirty="0" smtClean="0">
                <a:solidFill>
                  <a:srgbClr val="FF0000"/>
                </a:solidFill>
                <a:latin typeface="Helvetica Neue" charset="0"/>
                <a:ea typeface="ＭＳ Ｐゴシック" charset="0"/>
                <a:cs typeface="Helvetica Neue" charset="0"/>
              </a:defRPr>
            </a:lvl1pPr>
          </a:lstStyle>
          <a:p>
            <a:pPr>
              <a:defRPr/>
            </a:pPr>
            <a:r>
              <a:rPr lang="en-US"/>
              <a:t>Fighting Diseases of Global Impact</a:t>
            </a:r>
          </a:p>
        </p:txBody>
      </p:sp>
      <p:pic>
        <p:nvPicPr>
          <p:cNvPr id="2" name="Picture 5" descr="Glycomic Tab Version 485 Spot.t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0"/>
            <a:ext cx="2641600" cy="104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2"/>
          <p:cNvSpPr txBox="1">
            <a:spLocks noChangeArrowheads="1"/>
          </p:cNvSpPr>
          <p:nvPr/>
        </p:nvSpPr>
        <p:spPr bwMode="auto">
          <a:xfrm>
            <a:off x="6096001" y="659606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itchFamily="34" charset="0"/>
                <a:ea typeface="ＭＳ Ｐゴシック" pitchFamily="34" charset="-128"/>
              </a:defRPr>
            </a:lvl1pPr>
            <a:lvl2pPr marL="742950" indent="-285750" eaLnBrk="0" hangingPunct="0">
              <a:defRPr sz="1500">
                <a:solidFill>
                  <a:schemeClr val="tx1"/>
                </a:solidFill>
                <a:latin typeface="Arial" pitchFamily="34" charset="0"/>
                <a:ea typeface="ＭＳ Ｐゴシック" pitchFamily="34" charset="-128"/>
              </a:defRPr>
            </a:lvl2pPr>
            <a:lvl3pPr marL="1143000" indent="-228600" eaLnBrk="0" hangingPunct="0">
              <a:defRPr sz="1500">
                <a:solidFill>
                  <a:schemeClr val="tx1"/>
                </a:solidFill>
                <a:latin typeface="Arial" pitchFamily="34" charset="0"/>
                <a:ea typeface="ＭＳ Ｐゴシック" pitchFamily="34" charset="-128"/>
              </a:defRPr>
            </a:lvl3pPr>
            <a:lvl4pPr marL="1600200" indent="-228600" eaLnBrk="0" hangingPunct="0">
              <a:defRPr sz="1500">
                <a:solidFill>
                  <a:schemeClr val="tx1"/>
                </a:solidFill>
                <a:latin typeface="Arial" pitchFamily="34" charset="0"/>
                <a:ea typeface="ＭＳ Ｐゴシック" pitchFamily="34" charset="-128"/>
              </a:defRPr>
            </a:lvl4pPr>
            <a:lvl5pPr marL="2057400" indent="-228600" eaLnBrk="0" hangingPunct="0">
              <a:defRPr sz="15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5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5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5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500">
                <a:solidFill>
                  <a:schemeClr val="tx1"/>
                </a:solidFill>
                <a:latin typeface="Arial" pitchFamily="34" charset="0"/>
                <a:ea typeface="ＭＳ Ｐゴシック" pitchFamily="34" charset="-128"/>
              </a:defRPr>
            </a:lvl9pPr>
          </a:lstStyle>
          <a:p>
            <a:pPr eaLnBrk="1" hangingPunct="1"/>
            <a:endParaRPr lang="en-US" altLang="en-US" sz="2000"/>
          </a:p>
        </p:txBody>
      </p:sp>
    </p:spTree>
    <p:extLst>
      <p:ext uri="{BB962C8B-B14F-4D97-AF65-F5344CB8AC3E}">
        <p14:creationId xmlns:p14="http://schemas.microsoft.com/office/powerpoint/2010/main" val="4155055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dt="0"/>
  <p:txStyles>
    <p:titleStyle>
      <a:lvl1pPr algn="l" rtl="0" eaLnBrk="1" fontAlgn="base" hangingPunct="1">
        <a:spcBef>
          <a:spcPct val="0"/>
        </a:spcBef>
        <a:spcAft>
          <a:spcPct val="0"/>
        </a:spcAft>
        <a:defRPr sz="3200">
          <a:solidFill>
            <a:schemeClr val="bg2"/>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bg2"/>
          </a:solidFill>
          <a:latin typeface="Arial" pitchFamily="-106" charset="0"/>
          <a:ea typeface="ＭＳ Ｐゴシック" charset="0"/>
          <a:cs typeface="ＭＳ Ｐゴシック" charset="0"/>
        </a:defRPr>
      </a:lvl2pPr>
      <a:lvl3pPr algn="l" rtl="0" eaLnBrk="1" fontAlgn="base" hangingPunct="1">
        <a:spcBef>
          <a:spcPct val="0"/>
        </a:spcBef>
        <a:spcAft>
          <a:spcPct val="0"/>
        </a:spcAft>
        <a:defRPr sz="3200">
          <a:solidFill>
            <a:schemeClr val="bg2"/>
          </a:solidFill>
          <a:latin typeface="Arial" pitchFamily="-106" charset="0"/>
          <a:ea typeface="ＭＳ Ｐゴシック" charset="0"/>
          <a:cs typeface="ＭＳ Ｐゴシック" charset="0"/>
        </a:defRPr>
      </a:lvl3pPr>
      <a:lvl4pPr algn="l" rtl="0" eaLnBrk="1" fontAlgn="base" hangingPunct="1">
        <a:spcBef>
          <a:spcPct val="0"/>
        </a:spcBef>
        <a:spcAft>
          <a:spcPct val="0"/>
        </a:spcAft>
        <a:defRPr sz="3200">
          <a:solidFill>
            <a:schemeClr val="bg2"/>
          </a:solidFill>
          <a:latin typeface="Arial" pitchFamily="-106" charset="0"/>
          <a:ea typeface="ＭＳ Ｐゴシック" charset="0"/>
          <a:cs typeface="ＭＳ Ｐゴシック" charset="0"/>
        </a:defRPr>
      </a:lvl4pPr>
      <a:lvl5pPr algn="l" rtl="0" eaLnBrk="1" fontAlgn="base" hangingPunct="1">
        <a:spcBef>
          <a:spcPct val="0"/>
        </a:spcBef>
        <a:spcAft>
          <a:spcPct val="0"/>
        </a:spcAft>
        <a:defRPr sz="3200">
          <a:solidFill>
            <a:schemeClr val="bg2"/>
          </a:solidFill>
          <a:latin typeface="Arial" pitchFamily="-106" charset="0"/>
          <a:ea typeface="ＭＳ Ｐゴシック" charset="0"/>
          <a:cs typeface="ＭＳ Ｐゴシック" charset="0"/>
        </a:defRPr>
      </a:lvl5pPr>
      <a:lvl6pPr marL="609570" algn="l" rtl="0" eaLnBrk="1" fontAlgn="base" hangingPunct="1">
        <a:spcBef>
          <a:spcPct val="0"/>
        </a:spcBef>
        <a:spcAft>
          <a:spcPct val="0"/>
        </a:spcAft>
        <a:defRPr sz="3200">
          <a:solidFill>
            <a:schemeClr val="bg2"/>
          </a:solidFill>
          <a:latin typeface="Arial" pitchFamily="-106" charset="0"/>
        </a:defRPr>
      </a:lvl6pPr>
      <a:lvl7pPr marL="1219139" algn="l" rtl="0" eaLnBrk="1" fontAlgn="base" hangingPunct="1">
        <a:spcBef>
          <a:spcPct val="0"/>
        </a:spcBef>
        <a:spcAft>
          <a:spcPct val="0"/>
        </a:spcAft>
        <a:defRPr sz="3200">
          <a:solidFill>
            <a:schemeClr val="bg2"/>
          </a:solidFill>
          <a:latin typeface="Arial" pitchFamily="-106" charset="0"/>
        </a:defRPr>
      </a:lvl7pPr>
      <a:lvl8pPr marL="1828709" algn="l" rtl="0" eaLnBrk="1" fontAlgn="base" hangingPunct="1">
        <a:spcBef>
          <a:spcPct val="0"/>
        </a:spcBef>
        <a:spcAft>
          <a:spcPct val="0"/>
        </a:spcAft>
        <a:defRPr sz="3200">
          <a:solidFill>
            <a:schemeClr val="bg2"/>
          </a:solidFill>
          <a:latin typeface="Arial" pitchFamily="-106" charset="0"/>
        </a:defRPr>
      </a:lvl8pPr>
      <a:lvl9pPr marL="2438278" algn="l" rtl="0" eaLnBrk="1" fontAlgn="base" hangingPunct="1">
        <a:spcBef>
          <a:spcPct val="0"/>
        </a:spcBef>
        <a:spcAft>
          <a:spcPct val="0"/>
        </a:spcAft>
        <a:defRPr sz="3200">
          <a:solidFill>
            <a:schemeClr val="bg2"/>
          </a:solidFill>
          <a:latin typeface="Arial" pitchFamily="-106" charset="0"/>
        </a:defRPr>
      </a:lvl9pPr>
    </p:titleStyle>
    <p:bodyStyle>
      <a:lvl1pPr marL="457177" indent="-457177" algn="l" rtl="0" eaLnBrk="1" fontAlgn="base" hangingPunct="1">
        <a:spcBef>
          <a:spcPct val="20000"/>
        </a:spcBef>
        <a:spcAft>
          <a:spcPct val="0"/>
        </a:spcAft>
        <a:buFont typeface="Wingdings" pitchFamily="2" charset="2"/>
        <a:buChar char="§"/>
        <a:defRPr sz="2000">
          <a:solidFill>
            <a:schemeClr val="tx1"/>
          </a:solidFill>
          <a:latin typeface="+mn-lt"/>
          <a:ea typeface="ＭＳ Ｐゴシック" charset="0"/>
          <a:cs typeface="ＭＳ Ｐゴシック" charset="0"/>
        </a:defRPr>
      </a:lvl1pPr>
      <a:lvl2pPr marL="990551" indent="-380982" algn="l" rtl="0" eaLnBrk="1" fontAlgn="base" hangingPunct="1">
        <a:spcBef>
          <a:spcPct val="20000"/>
        </a:spcBef>
        <a:spcAft>
          <a:spcPct val="0"/>
        </a:spcAft>
        <a:buFont typeface="Arial" pitchFamily="34" charset="0"/>
        <a:buChar char="»"/>
        <a:defRPr sz="2000">
          <a:solidFill>
            <a:schemeClr val="tx1"/>
          </a:solidFill>
          <a:latin typeface="+mn-lt"/>
          <a:ea typeface="ＭＳ Ｐゴシック" pitchFamily="-106" charset="-128"/>
        </a:defRPr>
      </a:lvl2pPr>
      <a:lvl3pPr marL="1523923" indent="-304784" algn="l" rtl="0" eaLnBrk="1" fontAlgn="base" hangingPunct="1">
        <a:spcBef>
          <a:spcPct val="20000"/>
        </a:spcBef>
        <a:spcAft>
          <a:spcPct val="0"/>
        </a:spcAft>
        <a:buFont typeface="Wingdings" pitchFamily="2" charset="2"/>
        <a:buChar char="§"/>
        <a:defRPr sz="2000">
          <a:solidFill>
            <a:schemeClr val="tx1"/>
          </a:solidFill>
          <a:latin typeface="+mn-lt"/>
          <a:ea typeface="ＭＳ Ｐゴシック" pitchFamily="-106" charset="-128"/>
        </a:defRPr>
      </a:lvl3pPr>
      <a:lvl4pPr marL="2133493" indent="-304784" algn="l" rtl="0" eaLnBrk="1" fontAlgn="base" hangingPunct="1">
        <a:spcBef>
          <a:spcPct val="20000"/>
        </a:spcBef>
        <a:spcAft>
          <a:spcPct val="0"/>
        </a:spcAft>
        <a:buFont typeface="Wingdings" pitchFamily="2" charset="2"/>
        <a:buChar char="§"/>
        <a:defRPr sz="2000">
          <a:solidFill>
            <a:schemeClr val="tx1"/>
          </a:solidFill>
          <a:latin typeface="+mn-lt"/>
          <a:ea typeface="ＭＳ Ｐゴシック" pitchFamily="-106" charset="-128"/>
        </a:defRPr>
      </a:lvl4pPr>
      <a:lvl5pPr marL="2743063" indent="-304784" algn="l" rtl="0" eaLnBrk="1" fontAlgn="base" hangingPunct="1">
        <a:spcBef>
          <a:spcPct val="20000"/>
        </a:spcBef>
        <a:spcAft>
          <a:spcPct val="0"/>
        </a:spcAft>
        <a:buFont typeface="Wingdings" pitchFamily="2" charset="2"/>
        <a:buChar char="§"/>
        <a:defRPr sz="2000">
          <a:solidFill>
            <a:schemeClr val="tx1"/>
          </a:solidFill>
          <a:latin typeface="+mn-lt"/>
          <a:ea typeface="ＭＳ Ｐゴシック" pitchFamily="-106" charset="-128"/>
        </a:defRPr>
      </a:lvl5pPr>
      <a:lvl6pPr marL="3352632" indent="-304784" algn="l" rtl="0" eaLnBrk="1" fontAlgn="base" hangingPunct="1">
        <a:spcBef>
          <a:spcPct val="20000"/>
        </a:spcBef>
        <a:spcAft>
          <a:spcPct val="0"/>
        </a:spcAft>
        <a:buFont typeface="Wingdings" pitchFamily="-106" charset="2"/>
        <a:buChar char="§"/>
        <a:defRPr sz="2000">
          <a:solidFill>
            <a:schemeClr val="tx1"/>
          </a:solidFill>
          <a:latin typeface="+mn-lt"/>
          <a:ea typeface="ＭＳ Ｐゴシック" pitchFamily="-106" charset="-128"/>
        </a:defRPr>
      </a:lvl6pPr>
      <a:lvl7pPr marL="3962202" indent="-304784" algn="l" rtl="0" eaLnBrk="1" fontAlgn="base" hangingPunct="1">
        <a:spcBef>
          <a:spcPct val="20000"/>
        </a:spcBef>
        <a:spcAft>
          <a:spcPct val="0"/>
        </a:spcAft>
        <a:buFont typeface="Wingdings" pitchFamily="-106" charset="2"/>
        <a:buChar char="§"/>
        <a:defRPr sz="2000">
          <a:solidFill>
            <a:schemeClr val="tx1"/>
          </a:solidFill>
          <a:latin typeface="+mn-lt"/>
          <a:ea typeface="ＭＳ Ｐゴシック" pitchFamily="-106" charset="-128"/>
        </a:defRPr>
      </a:lvl7pPr>
      <a:lvl8pPr marL="4571771" indent="-304784" algn="l" rtl="0" eaLnBrk="1" fontAlgn="base" hangingPunct="1">
        <a:spcBef>
          <a:spcPct val="20000"/>
        </a:spcBef>
        <a:spcAft>
          <a:spcPct val="0"/>
        </a:spcAft>
        <a:buFont typeface="Wingdings" pitchFamily="-106" charset="2"/>
        <a:buChar char="§"/>
        <a:defRPr sz="2000">
          <a:solidFill>
            <a:schemeClr val="tx1"/>
          </a:solidFill>
          <a:latin typeface="+mn-lt"/>
          <a:ea typeface="ＭＳ Ｐゴシック" pitchFamily="-106" charset="-128"/>
        </a:defRPr>
      </a:lvl8pPr>
      <a:lvl9pPr marL="5181341" indent="-304784" algn="l" rtl="0" eaLnBrk="1" fontAlgn="base" hangingPunct="1">
        <a:spcBef>
          <a:spcPct val="20000"/>
        </a:spcBef>
        <a:spcAft>
          <a:spcPct val="0"/>
        </a:spcAft>
        <a:buFont typeface="Wingdings" pitchFamily="-106" charset="2"/>
        <a:buChar char="§"/>
        <a:defRPr sz="2000">
          <a:solidFill>
            <a:schemeClr val="tx1"/>
          </a:solidFill>
          <a:latin typeface="+mn-lt"/>
          <a:ea typeface="ＭＳ Ｐゴシック" pitchFamily="-106" charset="-128"/>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3.emf"/><Relationship Id="rId7" Type="http://schemas.openxmlformats.org/officeDocument/2006/relationships/image" Target="../media/image25.emf"/><Relationship Id="rId2"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oleObject" Target="../embeddings/oleObject3.bin"/><Relationship Id="rId5" Type="http://schemas.openxmlformats.org/officeDocument/2006/relationships/image" Target="../media/image24.emf"/><Relationship Id="rId10" Type="http://schemas.openxmlformats.org/officeDocument/2006/relationships/image" Target="../media/image27.emf"/><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7912"/>
            <a:ext cx="9364910" cy="466304"/>
          </a:xfrm>
        </p:spPr>
        <p:txBody>
          <a:bodyPr/>
          <a:lstStyle/>
          <a:p>
            <a:r>
              <a:rPr lang="en-AU" sz="2667" dirty="0"/>
              <a:t>An update on the Malaria Vaccine Project	Dr Danielle Stanisic </a:t>
            </a:r>
          </a:p>
        </p:txBody>
      </p:sp>
      <p:sp>
        <p:nvSpPr>
          <p:cNvPr id="3" name="Text Placeholder 2"/>
          <p:cNvSpPr>
            <a:spLocks noGrp="1"/>
          </p:cNvSpPr>
          <p:nvPr>
            <p:ph type="body" sz="quarter" idx="10"/>
          </p:nvPr>
        </p:nvSpPr>
        <p:spPr>
          <a:xfrm>
            <a:off x="609601" y="5874018"/>
            <a:ext cx="8534400" cy="870731"/>
          </a:xfrm>
        </p:spPr>
        <p:txBody>
          <a:bodyPr>
            <a:normAutofit/>
          </a:bodyPr>
          <a:lstStyle/>
          <a:p>
            <a:r>
              <a:rPr lang="en-AU" sz="2000" dirty="0"/>
              <a:t>A Good Group technology</a:t>
            </a:r>
          </a:p>
          <a:p>
            <a:r>
              <a:rPr lang="en-AU" sz="2000" dirty="0"/>
              <a:t>CONFIDENTIAL</a:t>
            </a:r>
          </a:p>
        </p:txBody>
      </p:sp>
    </p:spTree>
    <p:extLst>
      <p:ext uri="{BB962C8B-B14F-4D97-AF65-F5344CB8AC3E}">
        <p14:creationId xmlns:p14="http://schemas.microsoft.com/office/powerpoint/2010/main" val="341298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3EFC703-CB3A-413F-A0B6-17369ED58D66}"/>
              </a:ext>
            </a:extLst>
          </p:cNvPr>
          <p:cNvGrpSpPr/>
          <p:nvPr/>
        </p:nvGrpSpPr>
        <p:grpSpPr>
          <a:xfrm>
            <a:off x="282448" y="1418927"/>
            <a:ext cx="5175813" cy="3228331"/>
            <a:chOff x="615814" y="692801"/>
            <a:chExt cx="5480186" cy="3793484"/>
          </a:xfrm>
        </p:grpSpPr>
        <p:grpSp>
          <p:nvGrpSpPr>
            <p:cNvPr id="6" name="Group 5">
              <a:extLst>
                <a:ext uri="{FF2B5EF4-FFF2-40B4-BE49-F238E27FC236}">
                  <a16:creationId xmlns:a16="http://schemas.microsoft.com/office/drawing/2014/main" id="{1D1AC17A-4A13-4533-9DC7-BF87E053336C}"/>
                </a:ext>
              </a:extLst>
            </p:cNvPr>
            <p:cNvGrpSpPr/>
            <p:nvPr/>
          </p:nvGrpSpPr>
          <p:grpSpPr>
            <a:xfrm>
              <a:off x="615814" y="692801"/>
              <a:ext cx="5480186" cy="3793484"/>
              <a:chOff x="372862" y="843722"/>
              <a:chExt cx="5480186" cy="3793484"/>
            </a:xfrm>
          </p:grpSpPr>
          <p:graphicFrame>
            <p:nvGraphicFramePr>
              <p:cNvPr id="10" name="Object 9">
                <a:extLst>
                  <a:ext uri="{FF2B5EF4-FFF2-40B4-BE49-F238E27FC236}">
                    <a16:creationId xmlns:a16="http://schemas.microsoft.com/office/drawing/2014/main" id="{EB797BB9-87F7-4254-A301-3F22087D73DB}"/>
                  </a:ext>
                </a:extLst>
              </p:cNvPr>
              <p:cNvGraphicFramePr>
                <a:graphicFrameLocks noChangeAspect="1"/>
              </p:cNvGraphicFramePr>
              <p:nvPr/>
            </p:nvGraphicFramePr>
            <p:xfrm>
              <a:off x="372862" y="1239039"/>
              <a:ext cx="2812551" cy="2714308"/>
            </p:xfrm>
            <a:graphic>
              <a:graphicData uri="http://schemas.openxmlformats.org/presentationml/2006/ole">
                <mc:AlternateContent xmlns:mc="http://schemas.openxmlformats.org/markup-compatibility/2006">
                  <mc:Choice xmlns:v="urn:schemas-microsoft-com:vml" Requires="v">
                    <p:oleObj name="CS ChemDraw Drawing" r:id="rId2" imgW="3544906" imgH="3421380" progId="ChemDraw.Document.6.0">
                      <p:embed/>
                    </p:oleObj>
                  </mc:Choice>
                  <mc:Fallback>
                    <p:oleObj name="CS ChemDraw Drawing" r:id="rId2" imgW="3544906" imgH="3421380" progId="ChemDraw.Document.6.0">
                      <p:embed/>
                      <p:pic>
                        <p:nvPicPr>
                          <p:cNvPr id="10" name="Object 9">
                            <a:extLst>
                              <a:ext uri="{FF2B5EF4-FFF2-40B4-BE49-F238E27FC236}">
                                <a16:creationId xmlns:a16="http://schemas.microsoft.com/office/drawing/2014/main" id="{EB797BB9-87F7-4254-A301-3F22087D73DB}"/>
                              </a:ext>
                            </a:extLst>
                          </p:cNvPr>
                          <p:cNvPicPr/>
                          <p:nvPr/>
                        </p:nvPicPr>
                        <p:blipFill>
                          <a:blip r:embed="rId3"/>
                          <a:stretch>
                            <a:fillRect/>
                          </a:stretch>
                        </p:blipFill>
                        <p:spPr>
                          <a:xfrm>
                            <a:off x="372862" y="1239039"/>
                            <a:ext cx="2812551" cy="271430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1B25366-614A-48AE-B847-28B7D04B3186}"/>
                  </a:ext>
                </a:extLst>
              </p:cNvPr>
              <p:cNvGraphicFramePr>
                <a:graphicFrameLocks noChangeAspect="1"/>
              </p:cNvGraphicFramePr>
              <p:nvPr/>
            </p:nvGraphicFramePr>
            <p:xfrm>
              <a:off x="1695860" y="1917995"/>
              <a:ext cx="408574" cy="385447"/>
            </p:xfrm>
            <a:graphic>
              <a:graphicData uri="http://schemas.openxmlformats.org/presentationml/2006/ole">
                <mc:AlternateContent xmlns:mc="http://schemas.openxmlformats.org/markup-compatibility/2006">
                  <mc:Choice xmlns:v="urn:schemas-microsoft-com:vml" Requires="v">
                    <p:oleObj name="CS ChemDraw Drawing" r:id="rId4" imgW="504409" imgH="476808" progId="ChemDraw.Document.6.0">
                      <p:embed/>
                    </p:oleObj>
                  </mc:Choice>
                  <mc:Fallback>
                    <p:oleObj name="CS ChemDraw Drawing" r:id="rId4" imgW="504409" imgH="476808" progId="ChemDraw.Document.6.0">
                      <p:embed/>
                      <p:pic>
                        <p:nvPicPr>
                          <p:cNvPr id="11" name="Object 10">
                            <a:extLst>
                              <a:ext uri="{FF2B5EF4-FFF2-40B4-BE49-F238E27FC236}">
                                <a16:creationId xmlns:a16="http://schemas.microsoft.com/office/drawing/2014/main" id="{81B25366-614A-48AE-B847-28B7D04B3186}"/>
                              </a:ext>
                            </a:extLst>
                          </p:cNvPr>
                          <p:cNvPicPr/>
                          <p:nvPr/>
                        </p:nvPicPr>
                        <p:blipFill>
                          <a:blip r:embed="rId5"/>
                          <a:stretch>
                            <a:fillRect/>
                          </a:stretch>
                        </p:blipFill>
                        <p:spPr>
                          <a:xfrm>
                            <a:off x="1695860" y="1917995"/>
                            <a:ext cx="408574" cy="38544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4F37C3A-A56B-4911-99BE-1004F48215D4}"/>
                  </a:ext>
                </a:extLst>
              </p:cNvPr>
              <p:cNvGraphicFramePr>
                <a:graphicFrameLocks noChangeAspect="1"/>
              </p:cNvGraphicFramePr>
              <p:nvPr/>
            </p:nvGraphicFramePr>
            <p:xfrm>
              <a:off x="1900147" y="2724571"/>
              <a:ext cx="376525" cy="362361"/>
            </p:xfrm>
            <a:graphic>
              <a:graphicData uri="http://schemas.openxmlformats.org/presentationml/2006/ole">
                <mc:AlternateContent xmlns:mc="http://schemas.openxmlformats.org/markup-compatibility/2006">
                  <mc:Choice xmlns:v="urn:schemas-microsoft-com:vml" Requires="v">
                    <p:oleObj name="CS ChemDraw Drawing" r:id="rId6" imgW="505684" imgH="487837" progId="ChemDraw.Document.6.0">
                      <p:embed/>
                    </p:oleObj>
                  </mc:Choice>
                  <mc:Fallback>
                    <p:oleObj name="CS ChemDraw Drawing" r:id="rId6" imgW="505684" imgH="487837" progId="ChemDraw.Document.6.0">
                      <p:embed/>
                      <p:pic>
                        <p:nvPicPr>
                          <p:cNvPr id="12" name="Object 11">
                            <a:extLst>
                              <a:ext uri="{FF2B5EF4-FFF2-40B4-BE49-F238E27FC236}">
                                <a16:creationId xmlns:a16="http://schemas.microsoft.com/office/drawing/2014/main" id="{F4F37C3A-A56B-4911-99BE-1004F48215D4}"/>
                              </a:ext>
                            </a:extLst>
                          </p:cNvPr>
                          <p:cNvPicPr/>
                          <p:nvPr/>
                        </p:nvPicPr>
                        <p:blipFill>
                          <a:blip r:embed="rId7"/>
                          <a:stretch>
                            <a:fillRect/>
                          </a:stretch>
                        </p:blipFill>
                        <p:spPr>
                          <a:xfrm>
                            <a:off x="1900147" y="2724571"/>
                            <a:ext cx="376525" cy="362361"/>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18F21726-3AAE-4DEE-AE18-C873AC8C1CF2}"/>
                  </a:ext>
                </a:extLst>
              </p:cNvPr>
              <p:cNvGrpSpPr/>
              <p:nvPr/>
            </p:nvGrpSpPr>
            <p:grpSpPr>
              <a:xfrm>
                <a:off x="920936" y="843722"/>
                <a:ext cx="4932112" cy="3793484"/>
                <a:chOff x="366938" y="2109088"/>
                <a:chExt cx="10356293" cy="7965440"/>
              </a:xfrm>
            </p:grpSpPr>
            <p:pic>
              <p:nvPicPr>
                <p:cNvPr id="14" name="Picture 56" descr="3D(6-acyl) PHAD®">
                  <a:extLst>
                    <a:ext uri="{FF2B5EF4-FFF2-40B4-BE49-F238E27FC236}">
                      <a16:creationId xmlns:a16="http://schemas.microsoft.com/office/drawing/2014/main" id="{9B431881-85D1-4E03-A88E-7B73EFE193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3862" y="4690513"/>
                  <a:ext cx="5199369" cy="47133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62184FB-4122-473A-A89D-82BCADAD4CDA}"/>
                    </a:ext>
                  </a:extLst>
                </p:cNvPr>
                <p:cNvSpPr txBox="1"/>
                <p:nvPr/>
              </p:nvSpPr>
              <p:spPr>
                <a:xfrm flipH="1">
                  <a:off x="3361336" y="9063481"/>
                  <a:ext cx="4762210" cy="1011047"/>
                </a:xfrm>
                <a:prstGeom prst="rect">
                  <a:avLst/>
                </a:prstGeom>
                <a:noFill/>
              </p:spPr>
              <p:txBody>
                <a:bodyPr wrap="square" rtlCol="0">
                  <a:noAutofit/>
                </a:bodyPr>
                <a:lstStyle/>
                <a:p>
                  <a:pPr algn="ctr"/>
                  <a:r>
                    <a:rPr lang="en-GB" sz="1777" b="1" dirty="0">
                      <a:solidFill>
                        <a:srgbClr val="000000"/>
                      </a:solidFill>
                      <a:latin typeface="Arial" panose="020B0604020202020204" pitchFamily="34" charset="0"/>
                      <a:ea typeface="Times New Roman" panose="02020603050405020304" pitchFamily="18" charset="0"/>
                      <a:cs typeface="Arial" panose="020B0604020202020204" pitchFamily="34" charset="0"/>
                    </a:rPr>
                    <a:t>3D(6-acyl)PHAD</a:t>
                  </a:r>
                  <a:endParaRPr lang="en-AU" sz="1777" b="1" dirty="0">
                    <a:latin typeface="Arial" panose="020B0604020202020204" pitchFamily="34" charset="0"/>
                    <a:ea typeface="Times New Roman" panose="02020603050405020304" pitchFamily="18" charset="0"/>
                    <a:cs typeface="Arial" panose="020B0604020202020204" pitchFamily="34" charset="0"/>
                  </a:endParaRPr>
                </a:p>
              </p:txBody>
            </p:sp>
            <p:sp>
              <p:nvSpPr>
                <p:cNvPr id="16" name="TextBox 15">
                  <a:extLst>
                    <a:ext uri="{FF2B5EF4-FFF2-40B4-BE49-F238E27FC236}">
                      <a16:creationId xmlns:a16="http://schemas.microsoft.com/office/drawing/2014/main" id="{D38C180C-9438-4528-8612-A2EA4218FBBB}"/>
                    </a:ext>
                  </a:extLst>
                </p:cNvPr>
                <p:cNvSpPr txBox="1"/>
                <p:nvPr/>
              </p:nvSpPr>
              <p:spPr>
                <a:xfrm flipH="1">
                  <a:off x="620569" y="5235654"/>
                  <a:ext cx="2626748" cy="761294"/>
                </a:xfrm>
                <a:prstGeom prst="rect">
                  <a:avLst/>
                </a:prstGeom>
                <a:solidFill>
                  <a:schemeClr val="bg1"/>
                </a:solidFill>
              </p:spPr>
              <p:txBody>
                <a:bodyPr wrap="square" rtlCol="0">
                  <a:noAutofit/>
                </a:bodyPr>
                <a:lstStyle/>
                <a:p>
                  <a:pPr algn="ctr"/>
                  <a:r>
                    <a:rPr lang="en-GB" sz="1777" b="1" dirty="0">
                      <a:solidFill>
                        <a:srgbClr val="000000"/>
                      </a:solidFill>
                      <a:latin typeface="Arial" panose="020B0604020202020204" pitchFamily="34" charset="0"/>
                      <a:ea typeface="Arial Unicode MS" panose="020B0604020202020204"/>
                      <a:cs typeface="Arial" panose="020B0604020202020204" pitchFamily="34" charset="0"/>
                    </a:rPr>
                    <a:t>Parasite</a:t>
                  </a:r>
                  <a:endParaRPr lang="en-AU" sz="1777" b="1" dirty="0">
                    <a:latin typeface="Arial" panose="020B0604020202020204" pitchFamily="34" charset="0"/>
                    <a:ea typeface="Arial Unicode MS" panose="020B0604020202020204"/>
                    <a:cs typeface="Arial" panose="020B0604020202020204" pitchFamily="34" charset="0"/>
                  </a:endParaRPr>
                </a:p>
              </p:txBody>
            </p:sp>
            <p:sp>
              <p:nvSpPr>
                <p:cNvPr id="17" name="TextBox 16">
                  <a:extLst>
                    <a:ext uri="{FF2B5EF4-FFF2-40B4-BE49-F238E27FC236}">
                      <a16:creationId xmlns:a16="http://schemas.microsoft.com/office/drawing/2014/main" id="{A28310C7-C693-415A-972D-FFDEF71C6EC2}"/>
                    </a:ext>
                  </a:extLst>
                </p:cNvPr>
                <p:cNvSpPr txBox="1"/>
                <p:nvPr/>
              </p:nvSpPr>
              <p:spPr>
                <a:xfrm flipH="1">
                  <a:off x="366938" y="2109088"/>
                  <a:ext cx="3254322" cy="761294"/>
                </a:xfrm>
                <a:prstGeom prst="rect">
                  <a:avLst/>
                </a:prstGeom>
                <a:solidFill>
                  <a:schemeClr val="bg1"/>
                </a:solidFill>
              </p:spPr>
              <p:txBody>
                <a:bodyPr wrap="square" rtlCol="0">
                  <a:noAutofit/>
                </a:bodyPr>
                <a:lstStyle/>
                <a:p>
                  <a:pPr algn="ctr"/>
                  <a:r>
                    <a:rPr lang="en-GB" sz="1777" b="1" dirty="0">
                      <a:solidFill>
                        <a:srgbClr val="000000"/>
                      </a:solidFill>
                      <a:latin typeface="Arial" panose="020B0604020202020204" pitchFamily="34" charset="0"/>
                      <a:ea typeface="Arial Unicode MS" panose="020B0604020202020204"/>
                      <a:cs typeface="Arial" panose="020B0604020202020204" pitchFamily="34" charset="0"/>
                    </a:rPr>
                    <a:t>Lipids</a:t>
                  </a:r>
                  <a:endParaRPr lang="en-AU" sz="1777" b="1" dirty="0">
                    <a:latin typeface="Arial" panose="020B0604020202020204" pitchFamily="34" charset="0"/>
                    <a:ea typeface="Arial Unicode MS" panose="020B0604020202020204"/>
                    <a:cs typeface="Arial" panose="020B0604020202020204" pitchFamily="34" charset="0"/>
                  </a:endParaRPr>
                </a:p>
              </p:txBody>
            </p:sp>
          </p:grpSp>
        </p:grpSp>
        <p:graphicFrame>
          <p:nvGraphicFramePr>
            <p:cNvPr id="8" name="Object 7">
              <a:extLst>
                <a:ext uri="{FF2B5EF4-FFF2-40B4-BE49-F238E27FC236}">
                  <a16:creationId xmlns:a16="http://schemas.microsoft.com/office/drawing/2014/main" id="{95B9A78B-19BB-4377-89B5-F2C791E6EAA1}"/>
                </a:ext>
              </a:extLst>
            </p:cNvPr>
            <p:cNvGraphicFramePr>
              <a:graphicFrameLocks noChangeAspect="1"/>
            </p:cNvGraphicFramePr>
            <p:nvPr/>
          </p:nvGraphicFramePr>
          <p:xfrm>
            <a:off x="2843899" y="1150262"/>
            <a:ext cx="408574" cy="385447"/>
          </p:xfrm>
          <a:graphic>
            <a:graphicData uri="http://schemas.openxmlformats.org/presentationml/2006/ole">
              <mc:AlternateContent xmlns:mc="http://schemas.openxmlformats.org/markup-compatibility/2006">
                <mc:Choice xmlns:v="urn:schemas-microsoft-com:vml" Requires="v">
                  <p:oleObj name="CS ChemDraw Drawing" r:id="rId4" imgW="504409" imgH="476808" progId="ChemDraw.Document.6.0">
                    <p:embed/>
                  </p:oleObj>
                </mc:Choice>
                <mc:Fallback>
                  <p:oleObj name="CS ChemDraw Drawing" r:id="rId4" imgW="504409" imgH="476808" progId="ChemDraw.Document.6.0">
                    <p:embed/>
                    <p:pic>
                      <p:nvPicPr>
                        <p:cNvPr id="8" name="Object 7">
                          <a:extLst>
                            <a:ext uri="{FF2B5EF4-FFF2-40B4-BE49-F238E27FC236}">
                              <a16:creationId xmlns:a16="http://schemas.microsoft.com/office/drawing/2014/main" id="{95B9A78B-19BB-4377-89B5-F2C791E6EAA1}"/>
                            </a:ext>
                          </a:extLst>
                        </p:cNvPr>
                        <p:cNvPicPr/>
                        <p:nvPr/>
                      </p:nvPicPr>
                      <p:blipFill>
                        <a:blip r:embed="rId5"/>
                        <a:stretch>
                          <a:fillRect/>
                        </a:stretch>
                      </p:blipFill>
                      <p:spPr>
                        <a:xfrm>
                          <a:off x="2843899" y="1150262"/>
                          <a:ext cx="408574" cy="38544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FFD2203-8BF6-40F1-9B0D-1DDA847CB92B}"/>
                </a:ext>
              </a:extLst>
            </p:cNvPr>
            <p:cNvGraphicFramePr>
              <a:graphicFrameLocks noChangeAspect="1"/>
            </p:cNvGraphicFramePr>
            <p:nvPr/>
          </p:nvGraphicFramePr>
          <p:xfrm>
            <a:off x="1163888" y="3696742"/>
            <a:ext cx="376525" cy="362361"/>
          </p:xfrm>
          <a:graphic>
            <a:graphicData uri="http://schemas.openxmlformats.org/presentationml/2006/ole">
              <mc:AlternateContent xmlns:mc="http://schemas.openxmlformats.org/markup-compatibility/2006">
                <mc:Choice xmlns:v="urn:schemas-microsoft-com:vml" Requires="v">
                  <p:oleObj name="CS ChemDraw Drawing" r:id="rId6" imgW="505684" imgH="487837" progId="ChemDraw.Document.6.0">
                    <p:embed/>
                  </p:oleObj>
                </mc:Choice>
                <mc:Fallback>
                  <p:oleObj name="CS ChemDraw Drawing" r:id="rId6" imgW="505684" imgH="487837" progId="ChemDraw.Document.6.0">
                    <p:embed/>
                    <p:pic>
                      <p:nvPicPr>
                        <p:cNvPr id="9" name="Object 8">
                          <a:extLst>
                            <a:ext uri="{FF2B5EF4-FFF2-40B4-BE49-F238E27FC236}">
                              <a16:creationId xmlns:a16="http://schemas.microsoft.com/office/drawing/2014/main" id="{4FFD2203-8BF6-40F1-9B0D-1DDA847CB92B}"/>
                            </a:ext>
                          </a:extLst>
                        </p:cNvPr>
                        <p:cNvPicPr/>
                        <p:nvPr/>
                      </p:nvPicPr>
                      <p:blipFill>
                        <a:blip r:embed="rId7"/>
                        <a:stretch>
                          <a:fillRect/>
                        </a:stretch>
                      </p:blipFill>
                      <p:spPr>
                        <a:xfrm>
                          <a:off x="1163888" y="3696742"/>
                          <a:ext cx="376525" cy="362361"/>
                        </a:xfrm>
                        <a:prstGeom prst="rect">
                          <a:avLst/>
                        </a:prstGeom>
                      </p:spPr>
                    </p:pic>
                  </p:oleObj>
                </mc:Fallback>
              </mc:AlternateContent>
            </a:graphicData>
          </a:graphic>
        </p:graphicFrame>
      </p:grpSp>
      <p:sp>
        <p:nvSpPr>
          <p:cNvPr id="18" name="Title 3">
            <a:extLst>
              <a:ext uri="{FF2B5EF4-FFF2-40B4-BE49-F238E27FC236}">
                <a16:creationId xmlns:a16="http://schemas.microsoft.com/office/drawing/2014/main" id="{6D8C1CDE-A312-44E2-934F-4CBED0151C99}"/>
              </a:ext>
            </a:extLst>
          </p:cNvPr>
          <p:cNvSpPr>
            <a:spLocks noGrp="1"/>
          </p:cNvSpPr>
          <p:nvPr>
            <p:ph type="title"/>
          </p:nvPr>
        </p:nvSpPr>
        <p:spPr>
          <a:xfrm>
            <a:off x="-1350499" y="127225"/>
            <a:ext cx="14630400" cy="621739"/>
          </a:xfrm>
        </p:spPr>
        <p:txBody>
          <a:bodyPr>
            <a:normAutofit/>
          </a:bodyPr>
          <a:lstStyle/>
          <a:p>
            <a:pPr algn="ctr"/>
            <a:r>
              <a:rPr lang="en-AU" sz="3200" b="1" dirty="0"/>
              <a:t>Our field-deployable whole parasite malaria vaccine</a:t>
            </a:r>
          </a:p>
        </p:txBody>
      </p:sp>
      <p:graphicFrame>
        <p:nvGraphicFramePr>
          <p:cNvPr id="4" name="Object 3">
            <a:extLst>
              <a:ext uri="{FF2B5EF4-FFF2-40B4-BE49-F238E27FC236}">
                <a16:creationId xmlns:a16="http://schemas.microsoft.com/office/drawing/2014/main" id="{6FDB97AB-9B94-404B-A4E0-0CEC034B6249}"/>
              </a:ext>
            </a:extLst>
          </p:cNvPr>
          <p:cNvGraphicFramePr>
            <a:graphicFrameLocks noChangeAspect="1"/>
          </p:cNvGraphicFramePr>
          <p:nvPr>
            <p:extLst>
              <p:ext uri="{D42A27DB-BD31-4B8C-83A1-F6EECF244321}">
                <p14:modId xmlns:p14="http://schemas.microsoft.com/office/powerpoint/2010/main" val="2288872359"/>
              </p:ext>
            </p:extLst>
          </p:nvPr>
        </p:nvGraphicFramePr>
        <p:xfrm>
          <a:off x="6393280" y="1354109"/>
          <a:ext cx="5656290" cy="3330916"/>
        </p:xfrm>
        <a:graphic>
          <a:graphicData uri="http://schemas.openxmlformats.org/presentationml/2006/ole">
            <mc:AlternateContent xmlns:mc="http://schemas.openxmlformats.org/markup-compatibility/2006">
              <mc:Choice xmlns:v="urn:schemas-microsoft-com:vml" Requires="v">
                <p:oleObj name="Prism 8" r:id="rId9" imgW="5461098" imgH="2671263" progId="Prism8.Document">
                  <p:embed/>
                </p:oleObj>
              </mc:Choice>
              <mc:Fallback>
                <p:oleObj name="Prism 8" r:id="rId9" imgW="5461098" imgH="2671263" progId="Prism8.Document">
                  <p:embed/>
                  <p:pic>
                    <p:nvPicPr>
                      <p:cNvPr id="4" name="Object 3">
                        <a:extLst>
                          <a:ext uri="{FF2B5EF4-FFF2-40B4-BE49-F238E27FC236}">
                            <a16:creationId xmlns:a16="http://schemas.microsoft.com/office/drawing/2014/main" id="{6FDB97AB-9B94-404B-A4E0-0CEC034B6249}"/>
                          </a:ext>
                        </a:extLst>
                      </p:cNvPr>
                      <p:cNvPicPr/>
                      <p:nvPr/>
                    </p:nvPicPr>
                    <p:blipFill>
                      <a:blip r:embed="rId10"/>
                      <a:stretch>
                        <a:fillRect/>
                      </a:stretch>
                    </p:blipFill>
                    <p:spPr>
                      <a:xfrm>
                        <a:off x="6393280" y="1354109"/>
                        <a:ext cx="5656290" cy="3330916"/>
                      </a:xfrm>
                      <a:prstGeom prst="rect">
                        <a:avLst/>
                      </a:prstGeom>
                    </p:spPr>
                  </p:pic>
                </p:oleObj>
              </mc:Fallback>
            </mc:AlternateContent>
          </a:graphicData>
        </a:graphic>
      </p:graphicFrame>
      <p:sp>
        <p:nvSpPr>
          <p:cNvPr id="2" name="Oval 1">
            <a:extLst>
              <a:ext uri="{FF2B5EF4-FFF2-40B4-BE49-F238E27FC236}">
                <a16:creationId xmlns:a16="http://schemas.microsoft.com/office/drawing/2014/main" id="{3A3BF508-E877-4990-A94B-52344452682E}"/>
              </a:ext>
            </a:extLst>
          </p:cNvPr>
          <p:cNvSpPr/>
          <p:nvPr/>
        </p:nvSpPr>
        <p:spPr>
          <a:xfrm>
            <a:off x="7146308" y="3519077"/>
            <a:ext cx="1164269" cy="590843"/>
          </a:xfrm>
          <a:prstGeom prst="ellipse">
            <a:avLst/>
          </a:prstGeom>
          <a:noFill/>
          <a:ln w="317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dirty="0"/>
          </a:p>
        </p:txBody>
      </p:sp>
      <p:sp>
        <p:nvSpPr>
          <p:cNvPr id="19" name="TextBox 18">
            <a:extLst>
              <a:ext uri="{FF2B5EF4-FFF2-40B4-BE49-F238E27FC236}">
                <a16:creationId xmlns:a16="http://schemas.microsoft.com/office/drawing/2014/main" id="{7288460B-52FD-4B7F-B263-12EEA2A83699}"/>
              </a:ext>
            </a:extLst>
          </p:cNvPr>
          <p:cNvSpPr txBox="1"/>
          <p:nvPr/>
        </p:nvSpPr>
        <p:spPr>
          <a:xfrm>
            <a:off x="359021" y="5676151"/>
            <a:ext cx="5099239" cy="584775"/>
          </a:xfrm>
          <a:prstGeom prst="rect">
            <a:avLst/>
          </a:prstGeom>
          <a:noFill/>
        </p:spPr>
        <p:txBody>
          <a:bodyPr wrap="square" rtlCol="0">
            <a:spAutoFit/>
          </a:bodyPr>
          <a:lstStyle/>
          <a:p>
            <a:r>
              <a:rPr lang="en-AU" sz="1600" dirty="0">
                <a:latin typeface="Arial"/>
                <a:cs typeface="Arial"/>
              </a:rPr>
              <a:t>3D(6-acyl)PHAD helps to improve the immune response stimulated by the vaccine</a:t>
            </a:r>
          </a:p>
        </p:txBody>
      </p:sp>
    </p:spTree>
    <p:extLst>
      <p:ext uri="{BB962C8B-B14F-4D97-AF65-F5344CB8AC3E}">
        <p14:creationId xmlns:p14="http://schemas.microsoft.com/office/powerpoint/2010/main" val="387848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EF73C332-C39A-4FE2-ADF4-E263ED99A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981" y="1491434"/>
            <a:ext cx="6636808" cy="3643983"/>
          </a:xfrm>
          <a:prstGeom prst="rect">
            <a:avLst/>
          </a:prstGeom>
        </p:spPr>
      </p:pic>
      <p:sp>
        <p:nvSpPr>
          <p:cNvPr id="4" name="Title 3">
            <a:extLst>
              <a:ext uri="{FF2B5EF4-FFF2-40B4-BE49-F238E27FC236}">
                <a16:creationId xmlns:a16="http://schemas.microsoft.com/office/drawing/2014/main" id="{439ED9F9-BD88-488A-BE3E-6C6CE1FE249A}"/>
              </a:ext>
            </a:extLst>
          </p:cNvPr>
          <p:cNvSpPr>
            <a:spLocks noGrp="1"/>
          </p:cNvSpPr>
          <p:nvPr>
            <p:ph type="title"/>
          </p:nvPr>
        </p:nvSpPr>
        <p:spPr>
          <a:xfrm>
            <a:off x="609600" y="153809"/>
            <a:ext cx="10972800" cy="466304"/>
          </a:xfrm>
        </p:spPr>
        <p:txBody>
          <a:bodyPr>
            <a:normAutofit fontScale="90000"/>
          </a:bodyPr>
          <a:lstStyle/>
          <a:p>
            <a:r>
              <a:rPr lang="en-AU" sz="2800" b="1" dirty="0"/>
              <a:t>Efficacy of the </a:t>
            </a:r>
            <a:r>
              <a:rPr lang="en-AU" sz="2800" b="1" i="1" dirty="0"/>
              <a:t>P. yoelii </a:t>
            </a:r>
            <a:r>
              <a:rPr lang="en-AU" sz="2800" b="1" dirty="0"/>
              <a:t>17X field-deployable vaccine in pre-clinical studies is maintained following freezing</a:t>
            </a:r>
          </a:p>
        </p:txBody>
      </p:sp>
      <p:sp>
        <p:nvSpPr>
          <p:cNvPr id="7" name="Oval 6">
            <a:extLst>
              <a:ext uri="{FF2B5EF4-FFF2-40B4-BE49-F238E27FC236}">
                <a16:creationId xmlns:a16="http://schemas.microsoft.com/office/drawing/2014/main" id="{105496BF-5CDF-4838-A576-97C63A82FD46}"/>
              </a:ext>
            </a:extLst>
          </p:cNvPr>
          <p:cNvSpPr/>
          <p:nvPr/>
        </p:nvSpPr>
        <p:spPr>
          <a:xfrm>
            <a:off x="3513448" y="3834849"/>
            <a:ext cx="1206622" cy="8224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8" name="TextBox 7">
            <a:extLst>
              <a:ext uri="{FF2B5EF4-FFF2-40B4-BE49-F238E27FC236}">
                <a16:creationId xmlns:a16="http://schemas.microsoft.com/office/drawing/2014/main" id="{8BB3D9CB-0AA7-453B-8D41-E56066F484DB}"/>
              </a:ext>
            </a:extLst>
          </p:cNvPr>
          <p:cNvSpPr txBox="1"/>
          <p:nvPr/>
        </p:nvSpPr>
        <p:spPr>
          <a:xfrm>
            <a:off x="299607" y="6301303"/>
            <a:ext cx="6094602" cy="307777"/>
          </a:xfrm>
          <a:prstGeom prst="rect">
            <a:avLst/>
          </a:prstGeom>
          <a:noFill/>
        </p:spPr>
        <p:txBody>
          <a:bodyPr wrap="square">
            <a:spAutoFit/>
          </a:bodyPr>
          <a:lstStyle/>
          <a:p>
            <a:r>
              <a:rPr lang="en-AU" sz="1400" i="1" dirty="0">
                <a:cs typeface="Arial"/>
              </a:rPr>
              <a:t>Stanisic et al 2021 mBio </a:t>
            </a:r>
            <a:r>
              <a:rPr lang="en-AU" sz="1400" b="0" i="1" dirty="0">
                <a:effectLst/>
              </a:rPr>
              <a:t>12(5):e0265721</a:t>
            </a:r>
            <a:r>
              <a:rPr lang="en-AU" sz="1400" b="0" i="1" dirty="0">
                <a:effectLst/>
                <a:cs typeface="Arial"/>
              </a:rPr>
              <a:t>.</a:t>
            </a:r>
            <a:endParaRPr lang="en-AU" sz="1400" dirty="0"/>
          </a:p>
        </p:txBody>
      </p:sp>
    </p:spTree>
    <p:extLst>
      <p:ext uri="{BB962C8B-B14F-4D97-AF65-F5344CB8AC3E}">
        <p14:creationId xmlns:p14="http://schemas.microsoft.com/office/powerpoint/2010/main" val="242050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1DE264-0FA4-49E1-A593-10A353C95A6F}"/>
              </a:ext>
            </a:extLst>
          </p:cNvPr>
          <p:cNvPicPr>
            <a:picLocks noChangeAspect="1"/>
          </p:cNvPicPr>
          <p:nvPr/>
        </p:nvPicPr>
        <p:blipFill>
          <a:blip r:embed="rId2"/>
          <a:stretch>
            <a:fillRect/>
          </a:stretch>
        </p:blipFill>
        <p:spPr>
          <a:xfrm>
            <a:off x="31884" y="0"/>
            <a:ext cx="12128232" cy="6858000"/>
          </a:xfrm>
          <a:prstGeom prst="rect">
            <a:avLst/>
          </a:prstGeom>
        </p:spPr>
      </p:pic>
    </p:spTree>
    <p:extLst>
      <p:ext uri="{BB962C8B-B14F-4D97-AF65-F5344CB8AC3E}">
        <p14:creationId xmlns:p14="http://schemas.microsoft.com/office/powerpoint/2010/main" val="4951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998948" y="302004"/>
            <a:ext cx="7064323" cy="50276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2667" b="1" i="0" u="none" strike="noStrike" kern="1200" cap="none" spc="0" normalizeH="0" baseline="0" noProof="0" dirty="0">
                <a:ln>
                  <a:noFill/>
                </a:ln>
                <a:solidFill>
                  <a:srgbClr val="DA0012"/>
                </a:solidFill>
                <a:effectLst/>
                <a:uLnTx/>
                <a:uFillTx/>
                <a:latin typeface="Jotia Medium" panose="00000600000000000000" pitchFamily="50" charset="0"/>
                <a:ea typeface="+mn-ea"/>
                <a:cs typeface="Arial"/>
              </a:rPr>
              <a:t>Next steps</a:t>
            </a:r>
          </a:p>
        </p:txBody>
      </p:sp>
      <p:sp>
        <p:nvSpPr>
          <p:cNvPr id="5" name="TextBox 4">
            <a:extLst>
              <a:ext uri="{FF2B5EF4-FFF2-40B4-BE49-F238E27FC236}">
                <a16:creationId xmlns:a16="http://schemas.microsoft.com/office/drawing/2014/main" id="{E05CB176-08DE-4585-BF91-006B28F177D7}"/>
              </a:ext>
            </a:extLst>
          </p:cNvPr>
          <p:cNvSpPr txBox="1"/>
          <p:nvPr/>
        </p:nvSpPr>
        <p:spPr>
          <a:xfrm>
            <a:off x="5179473" y="1222064"/>
            <a:ext cx="6221166" cy="4711959"/>
          </a:xfrm>
          <a:prstGeom prst="rect">
            <a:avLst/>
          </a:prstGeom>
        </p:spPr>
        <p:txBody>
          <a:bodyPr vert="horz" lIns="0" tIns="0" rIns="0" bIns="0" rtlCol="0">
            <a:normAutofit/>
          </a:bodyPr>
          <a:lstStyle/>
          <a:p>
            <a:pPr defTabSz="609585">
              <a:lnSpc>
                <a:spcPct val="130000"/>
              </a:lnSpc>
              <a:spcAft>
                <a:spcPts val="1067"/>
              </a:spcAft>
            </a:pPr>
            <a:r>
              <a:rPr lang="en-AU" sz="1700" dirty="0">
                <a:latin typeface="Foundry Sterling Book"/>
              </a:rPr>
              <a:t>The next key steps to progress our whole blood-stage parasite field-deployable vaccine candidate are: </a:t>
            </a:r>
          </a:p>
          <a:p>
            <a:pPr marL="285750" indent="-285750" defTabSz="609585">
              <a:lnSpc>
                <a:spcPct val="130000"/>
              </a:lnSpc>
              <a:spcAft>
                <a:spcPts val="1067"/>
              </a:spcAft>
              <a:buFont typeface="Arial" panose="020B0604020202020204" pitchFamily="34" charset="0"/>
              <a:buChar char="•"/>
            </a:pPr>
            <a:r>
              <a:rPr lang="en-AU" sz="1700" dirty="0">
                <a:latin typeface="Foundry Sterling Book"/>
              </a:rPr>
              <a:t>GMP-compliant manufacture of a </a:t>
            </a:r>
            <a:r>
              <a:rPr lang="en-AU" sz="1700" i="1" dirty="0">
                <a:latin typeface="Foundry Sterling Book"/>
              </a:rPr>
              <a:t>P. falciparum </a:t>
            </a:r>
            <a:r>
              <a:rPr lang="en-AU" sz="1700" dirty="0">
                <a:latin typeface="Foundry Sterling Book"/>
              </a:rPr>
              <a:t>vaccine.</a:t>
            </a:r>
          </a:p>
          <a:p>
            <a:pPr marL="285750" indent="-285750" defTabSz="609585">
              <a:lnSpc>
                <a:spcPct val="130000"/>
              </a:lnSpc>
              <a:spcAft>
                <a:spcPts val="1067"/>
              </a:spcAft>
              <a:buFont typeface="Arial" panose="020B0604020202020204" pitchFamily="34" charset="0"/>
              <a:buChar char="•"/>
            </a:pPr>
            <a:r>
              <a:rPr lang="en-AU" sz="1700" dirty="0">
                <a:latin typeface="Foundry Sterling Book"/>
              </a:rPr>
              <a:t>Formal toxicological evaluation of the </a:t>
            </a:r>
            <a:r>
              <a:rPr lang="en-AU" sz="1700" i="1" dirty="0">
                <a:latin typeface="Foundry Sterling Book"/>
              </a:rPr>
              <a:t>P. falciparum </a:t>
            </a:r>
            <a:r>
              <a:rPr lang="en-AU" sz="1700" dirty="0">
                <a:latin typeface="Foundry Sterling Book"/>
              </a:rPr>
              <a:t>vaccine.</a:t>
            </a:r>
          </a:p>
          <a:p>
            <a:pPr marL="285750" indent="-285750" defTabSz="609585">
              <a:lnSpc>
                <a:spcPct val="130000"/>
              </a:lnSpc>
              <a:spcAft>
                <a:spcPts val="1067"/>
              </a:spcAft>
              <a:buFont typeface="Arial" panose="020B0604020202020204" pitchFamily="34" charset="0"/>
              <a:buChar char="•"/>
            </a:pPr>
            <a:r>
              <a:rPr lang="en-AU" sz="1700" dirty="0">
                <a:latin typeface="Foundry Sterling Book"/>
              </a:rPr>
              <a:t>A Phase I trial to assess safety and stimulation of an immune response in a dose-ranging sentinel-based study of malaria-naïve, healthy adult human volunteers.</a:t>
            </a:r>
          </a:p>
          <a:p>
            <a:pPr defTabSz="609585">
              <a:lnSpc>
                <a:spcPct val="130000"/>
              </a:lnSpc>
              <a:spcAft>
                <a:spcPts val="1067"/>
              </a:spcAft>
            </a:pPr>
            <a:r>
              <a:rPr lang="en-AU" sz="1700" dirty="0">
                <a:latin typeface="Foundry Sterling Book"/>
              </a:rPr>
              <a:t>Following the demonstration of safety and stimulation of an immune response, further clinical studies will be undertaken to assess the protective efficacy of the vaccine. </a:t>
            </a:r>
          </a:p>
          <a:p>
            <a:pPr defTabSz="609585">
              <a:lnSpc>
                <a:spcPct val="130000"/>
              </a:lnSpc>
              <a:spcAft>
                <a:spcPts val="1067"/>
              </a:spcAft>
              <a:buFont typeface="Arial" charset="0"/>
              <a:buChar char="•"/>
            </a:pPr>
            <a:endParaRPr lang="en-AU" sz="1700" dirty="0">
              <a:latin typeface="FoundrySterling-Book" charset="0"/>
            </a:endParaRPr>
          </a:p>
          <a:p>
            <a:pPr defTabSz="609585">
              <a:lnSpc>
                <a:spcPct val="130000"/>
              </a:lnSpc>
              <a:spcAft>
                <a:spcPts val="1067"/>
              </a:spcAft>
              <a:buFont typeface="Arial" charset="0"/>
              <a:buChar char="•"/>
            </a:pPr>
            <a:endParaRPr lang="en-AU" sz="1700" dirty="0">
              <a:latin typeface="FoundrySterling-Book" charset="0"/>
            </a:endParaRPr>
          </a:p>
          <a:p>
            <a:pPr defTabSz="609585">
              <a:lnSpc>
                <a:spcPct val="130000"/>
              </a:lnSpc>
              <a:spcAft>
                <a:spcPts val="1067"/>
              </a:spcAft>
              <a:buFont typeface="Arial" charset="0"/>
              <a:buChar char="•"/>
            </a:pPr>
            <a:endParaRPr lang="en-AU" sz="1700" dirty="0">
              <a:latin typeface="FoundrySterling-Book" charset="0"/>
            </a:endParaRPr>
          </a:p>
          <a:p>
            <a:pPr marL="380990" indent="-380990" defTabSz="609585">
              <a:lnSpc>
                <a:spcPct val="130000"/>
              </a:lnSpc>
              <a:spcAft>
                <a:spcPts val="1067"/>
              </a:spcAft>
              <a:buFont typeface="Arial" charset="0"/>
              <a:buChar char="•"/>
            </a:pPr>
            <a:endParaRPr lang="en-AU" sz="1700" dirty="0">
              <a:latin typeface="FoundrySterling-Book" charset="0"/>
            </a:endParaRPr>
          </a:p>
        </p:txBody>
      </p:sp>
      <p:pic>
        <p:nvPicPr>
          <p:cNvPr id="4" name="Picture 2" descr="C:\Users\s2790633\Desktop\parasite images\purified late stages of 7G8-1 .jpg">
            <a:extLst>
              <a:ext uri="{FF2B5EF4-FFF2-40B4-BE49-F238E27FC236}">
                <a16:creationId xmlns:a16="http://schemas.microsoft.com/office/drawing/2014/main" id="{32B02148-085D-4279-980C-A1351CA664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95" r="18331" b="1"/>
          <a:stretch/>
        </p:blipFill>
        <p:spPr bwMode="auto">
          <a:xfrm>
            <a:off x="0" y="28050"/>
            <a:ext cx="4772990" cy="6829950"/>
          </a:xfrm>
          <a:prstGeom prst="rect">
            <a:avLst/>
          </a:prstGeom>
          <a:solidFill>
            <a:srgbClr val="FFFFFF"/>
          </a:solidFill>
          <a:ln>
            <a:solidFill>
              <a:schemeClr val="tx1"/>
            </a:solidFill>
          </a:ln>
        </p:spPr>
      </p:pic>
    </p:spTree>
    <p:extLst>
      <p:ext uri="{BB962C8B-B14F-4D97-AF65-F5344CB8AC3E}">
        <p14:creationId xmlns:p14="http://schemas.microsoft.com/office/powerpoint/2010/main" val="351312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85647" y="75091"/>
            <a:ext cx="4752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chemeClr val="bg2"/>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2"/>
                </a:solidFill>
                <a:latin typeface="Arial" pitchFamily="-106" charset="0"/>
                <a:ea typeface="ＭＳ Ｐゴシック" charset="0"/>
                <a:cs typeface="ＭＳ Ｐゴシック" charset="0"/>
              </a:defRPr>
            </a:lvl2pPr>
            <a:lvl3pPr algn="l" rtl="0" eaLnBrk="1" fontAlgn="base" hangingPunct="1">
              <a:spcBef>
                <a:spcPct val="0"/>
              </a:spcBef>
              <a:spcAft>
                <a:spcPct val="0"/>
              </a:spcAft>
              <a:defRPr sz="2400">
                <a:solidFill>
                  <a:schemeClr val="bg2"/>
                </a:solidFill>
                <a:latin typeface="Arial" pitchFamily="-106" charset="0"/>
                <a:ea typeface="ＭＳ Ｐゴシック" charset="0"/>
                <a:cs typeface="ＭＳ Ｐゴシック" charset="0"/>
              </a:defRPr>
            </a:lvl3pPr>
            <a:lvl4pPr algn="l" rtl="0" eaLnBrk="1" fontAlgn="base" hangingPunct="1">
              <a:spcBef>
                <a:spcPct val="0"/>
              </a:spcBef>
              <a:spcAft>
                <a:spcPct val="0"/>
              </a:spcAft>
              <a:defRPr sz="2400">
                <a:solidFill>
                  <a:schemeClr val="bg2"/>
                </a:solidFill>
                <a:latin typeface="Arial" pitchFamily="-106" charset="0"/>
                <a:ea typeface="ＭＳ Ｐゴシック" charset="0"/>
                <a:cs typeface="ＭＳ Ｐゴシック" charset="0"/>
              </a:defRPr>
            </a:lvl4pPr>
            <a:lvl5pPr algn="l" rtl="0" eaLnBrk="1" fontAlgn="base" hangingPunct="1">
              <a:spcBef>
                <a:spcPct val="0"/>
              </a:spcBef>
              <a:spcAft>
                <a:spcPct val="0"/>
              </a:spcAft>
              <a:defRPr sz="2400">
                <a:solidFill>
                  <a:schemeClr val="bg2"/>
                </a:solidFill>
                <a:latin typeface="Arial" pitchFamily="-106"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2"/>
                </a:solidFill>
                <a:latin typeface="Arial" pitchFamily="-106" charset="0"/>
              </a:defRPr>
            </a:lvl6pPr>
            <a:lvl7pPr marL="914400" algn="l" rtl="0" eaLnBrk="1" fontAlgn="base" hangingPunct="1">
              <a:spcBef>
                <a:spcPct val="0"/>
              </a:spcBef>
              <a:spcAft>
                <a:spcPct val="0"/>
              </a:spcAft>
              <a:defRPr sz="2400">
                <a:solidFill>
                  <a:schemeClr val="bg2"/>
                </a:solidFill>
                <a:latin typeface="Arial" pitchFamily="-106" charset="0"/>
              </a:defRPr>
            </a:lvl7pPr>
            <a:lvl8pPr marL="1371600" algn="l" rtl="0" eaLnBrk="1" fontAlgn="base" hangingPunct="1">
              <a:spcBef>
                <a:spcPct val="0"/>
              </a:spcBef>
              <a:spcAft>
                <a:spcPct val="0"/>
              </a:spcAft>
              <a:defRPr sz="2400">
                <a:solidFill>
                  <a:schemeClr val="bg2"/>
                </a:solidFill>
                <a:latin typeface="Arial" pitchFamily="-106" charset="0"/>
              </a:defRPr>
            </a:lvl8pPr>
            <a:lvl9pPr marL="1828800" algn="l" rtl="0" eaLnBrk="1" fontAlgn="base" hangingPunct="1">
              <a:spcBef>
                <a:spcPct val="0"/>
              </a:spcBef>
              <a:spcAft>
                <a:spcPct val="0"/>
              </a:spcAft>
              <a:defRPr sz="2400">
                <a:solidFill>
                  <a:schemeClr val="bg2"/>
                </a:solidFill>
                <a:latin typeface="Arial" pitchFamily="-106" charset="0"/>
              </a:defRPr>
            </a:lvl9pPr>
          </a:lstStyle>
          <a:p>
            <a:r>
              <a:rPr lang="en-AU" sz="2800" b="1" kern="0" dirty="0">
                <a:solidFill>
                  <a:schemeClr val="accent2"/>
                </a:solidFill>
                <a:latin typeface="Calibri"/>
              </a:rPr>
              <a:t>Acknowledgements</a:t>
            </a:r>
          </a:p>
        </p:txBody>
      </p:sp>
      <p:sp>
        <p:nvSpPr>
          <p:cNvPr id="5" name="TextBox 4"/>
          <p:cNvSpPr txBox="1"/>
          <p:nvPr/>
        </p:nvSpPr>
        <p:spPr>
          <a:xfrm>
            <a:off x="227328" y="826490"/>
            <a:ext cx="1853392" cy="4044184"/>
          </a:xfrm>
          <a:prstGeom prst="rect">
            <a:avLst/>
          </a:prstGeom>
          <a:noFill/>
        </p:spPr>
        <p:txBody>
          <a:bodyPr wrap="none" rtlCol="0">
            <a:spAutoFit/>
          </a:bodyPr>
          <a:lstStyle/>
          <a:p>
            <a:pPr fontAlgn="base">
              <a:spcBef>
                <a:spcPct val="20000"/>
              </a:spcBef>
              <a:spcAft>
                <a:spcPct val="0"/>
              </a:spcAft>
            </a:pPr>
            <a:r>
              <a:rPr lang="en-AU" sz="1200" b="1" dirty="0">
                <a:solidFill>
                  <a:srgbClr val="7030A0"/>
                </a:solidFill>
                <a:latin typeface="Arial" pitchFamily="34" charset="0"/>
                <a:ea typeface="ＭＳ Ｐゴシック" pitchFamily="34" charset="-128"/>
              </a:rPr>
              <a:t>Institute for Glycomics</a:t>
            </a:r>
          </a:p>
          <a:p>
            <a:pPr fontAlgn="base">
              <a:spcBef>
                <a:spcPct val="20000"/>
              </a:spcBef>
              <a:spcAft>
                <a:spcPct val="0"/>
              </a:spcAft>
            </a:pPr>
            <a:r>
              <a:rPr lang="en-AU" sz="1200" b="1" kern="0" dirty="0">
                <a:solidFill>
                  <a:srgbClr val="000000"/>
                </a:solidFill>
                <a:latin typeface="Arial" pitchFamily="34" charset="0"/>
                <a:ea typeface="ＭＳ Ｐゴシック" pitchFamily="34" charset="-128"/>
              </a:rPr>
              <a:t>Michael Good</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Mei-Fong Ho</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Emily Cooper</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Reshma Nevagi</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Maddie Walton</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Amber Raja</a:t>
            </a:r>
          </a:p>
          <a:p>
            <a:pPr fontAlgn="base">
              <a:spcBef>
                <a:spcPct val="20000"/>
              </a:spcBef>
              <a:spcAft>
                <a:spcPct val="0"/>
              </a:spcAft>
            </a:pPr>
            <a:r>
              <a:rPr lang="en-AU" sz="1200" kern="0" dirty="0" err="1">
                <a:solidFill>
                  <a:srgbClr val="000000"/>
                </a:solidFill>
                <a:latin typeface="Arial" pitchFamily="34" charset="0"/>
                <a:ea typeface="ＭＳ Ｐゴシック" pitchFamily="34" charset="-128"/>
              </a:rPr>
              <a:t>Aloysious</a:t>
            </a:r>
            <a:r>
              <a:rPr lang="en-AU" sz="1200" kern="0" dirty="0">
                <a:solidFill>
                  <a:srgbClr val="000000"/>
                </a:solidFill>
                <a:latin typeface="Arial" pitchFamily="34" charset="0"/>
                <a:ea typeface="ＭＳ Ｐゴシック" pitchFamily="34" charset="-128"/>
              </a:rPr>
              <a:t> Ssemaganda</a:t>
            </a:r>
          </a:p>
          <a:p>
            <a:pPr fontAlgn="base">
              <a:spcBef>
                <a:spcPct val="20000"/>
              </a:spcBef>
              <a:spcAft>
                <a:spcPct val="0"/>
              </a:spcAft>
            </a:pPr>
            <a:r>
              <a:rPr lang="en-AU" sz="1200" kern="0" dirty="0" err="1">
                <a:solidFill>
                  <a:srgbClr val="000000"/>
                </a:solidFill>
                <a:latin typeface="Arial" pitchFamily="34" charset="0"/>
                <a:ea typeface="ＭＳ Ｐゴシック" pitchFamily="34" charset="-128"/>
              </a:rPr>
              <a:t>Xue</a:t>
            </a:r>
            <a:r>
              <a:rPr lang="en-AU" sz="1200" kern="0" dirty="0">
                <a:solidFill>
                  <a:srgbClr val="000000"/>
                </a:solidFill>
                <a:latin typeface="Arial" pitchFamily="34" charset="0"/>
                <a:ea typeface="ＭＳ Ｐゴシック" pitchFamily="34" charset="-128"/>
              </a:rPr>
              <a:t> Liu</a:t>
            </a:r>
          </a:p>
          <a:p>
            <a:pPr fontAlgn="base">
              <a:spcBef>
                <a:spcPct val="20000"/>
              </a:spcBef>
              <a:spcAft>
                <a:spcPct val="0"/>
              </a:spcAft>
            </a:pPr>
            <a:r>
              <a:rPr lang="en-AU" sz="1200" kern="0" dirty="0" err="1">
                <a:solidFill>
                  <a:srgbClr val="000000"/>
                </a:solidFill>
                <a:latin typeface="Arial" pitchFamily="34" charset="0"/>
                <a:ea typeface="ＭＳ Ｐゴシック" pitchFamily="34" charset="-128"/>
              </a:rPr>
              <a:t>Bibiana</a:t>
            </a:r>
            <a:r>
              <a:rPr lang="en-AU" sz="1200" kern="0" dirty="0">
                <a:solidFill>
                  <a:srgbClr val="000000"/>
                </a:solidFill>
                <a:latin typeface="Arial" pitchFamily="34" charset="0"/>
                <a:ea typeface="ＭＳ Ｐゴシック" pitchFamily="34" charset="-128"/>
              </a:rPr>
              <a:t> Rodriguez</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Jolien Pingnet</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Jessica Powell</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Sai Lata De</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Nicole Willemsen</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Ibrahim El-Deeb</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Judy </a:t>
            </a:r>
            <a:r>
              <a:rPr lang="en-AU" sz="1200" kern="0" dirty="0" err="1">
                <a:solidFill>
                  <a:srgbClr val="000000"/>
                </a:solidFill>
                <a:latin typeface="Arial" pitchFamily="34" charset="0"/>
                <a:ea typeface="ＭＳ Ｐゴシック" pitchFamily="34" charset="-128"/>
              </a:rPr>
              <a:t>Coote</a:t>
            </a:r>
            <a:r>
              <a:rPr lang="en-AU" sz="1200" kern="0" dirty="0">
                <a:solidFill>
                  <a:srgbClr val="000000"/>
                </a:solidFill>
                <a:latin typeface="Arial" pitchFamily="34" charset="0"/>
                <a:ea typeface="ＭＳ Ｐゴシック" pitchFamily="34" charset="-128"/>
              </a:rPr>
              <a:t> (CTU)</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Maryna Brown (CTU) </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Melanie </a:t>
            </a:r>
            <a:r>
              <a:rPr lang="en-AU" sz="1200" kern="0" dirty="0" err="1">
                <a:solidFill>
                  <a:srgbClr val="000000"/>
                </a:solidFill>
                <a:latin typeface="Arial" pitchFamily="34" charset="0"/>
                <a:ea typeface="ＭＳ Ｐゴシック" pitchFamily="34" charset="-128"/>
              </a:rPr>
              <a:t>Aikebuse</a:t>
            </a:r>
            <a:r>
              <a:rPr lang="en-AU" sz="1200" kern="0" dirty="0">
                <a:solidFill>
                  <a:srgbClr val="000000"/>
                </a:solidFill>
                <a:latin typeface="Arial" pitchFamily="34" charset="0"/>
                <a:ea typeface="ＭＳ Ｐゴシック" pitchFamily="34" charset="-128"/>
              </a:rPr>
              <a:t> (CTU)</a:t>
            </a:r>
            <a:endParaRPr lang="en-AU" sz="1200" dirty="0">
              <a:solidFill>
                <a:srgbClr val="000000"/>
              </a:solidFill>
              <a:latin typeface="Arial" pitchFamily="34" charset="0"/>
              <a:ea typeface="ＭＳ Ｐゴシック" pitchFamily="34" charset="-128"/>
            </a:endParaRPr>
          </a:p>
        </p:txBody>
      </p:sp>
      <p:sp>
        <p:nvSpPr>
          <p:cNvPr id="6" name="TextBox 5"/>
          <p:cNvSpPr txBox="1"/>
          <p:nvPr/>
        </p:nvSpPr>
        <p:spPr>
          <a:xfrm>
            <a:off x="185383" y="4835488"/>
            <a:ext cx="2031325" cy="1237262"/>
          </a:xfrm>
          <a:prstGeom prst="rect">
            <a:avLst/>
          </a:prstGeom>
          <a:noFill/>
        </p:spPr>
        <p:txBody>
          <a:bodyPr wrap="none" rtlCol="0">
            <a:spAutoFit/>
          </a:bodyPr>
          <a:lstStyle/>
          <a:p>
            <a:pPr fontAlgn="base">
              <a:spcBef>
                <a:spcPct val="20000"/>
              </a:spcBef>
              <a:spcAft>
                <a:spcPct val="0"/>
              </a:spcAft>
            </a:pPr>
            <a:r>
              <a:rPr lang="en-AU" sz="1200" b="1" kern="0" dirty="0">
                <a:solidFill>
                  <a:srgbClr val="7030A0"/>
                </a:solidFill>
                <a:latin typeface="Arial" pitchFamily="34" charset="0"/>
                <a:ea typeface="ＭＳ Ｐゴシック" pitchFamily="34" charset="-128"/>
              </a:rPr>
              <a:t>QIMRB Institute for</a:t>
            </a:r>
          </a:p>
          <a:p>
            <a:pPr fontAlgn="base">
              <a:spcBef>
                <a:spcPct val="20000"/>
              </a:spcBef>
              <a:spcAft>
                <a:spcPct val="0"/>
              </a:spcAft>
            </a:pPr>
            <a:r>
              <a:rPr lang="en-AU" sz="1200" b="1" kern="0" dirty="0">
                <a:solidFill>
                  <a:srgbClr val="7030A0"/>
                </a:solidFill>
                <a:latin typeface="Arial" pitchFamily="34" charset="0"/>
                <a:ea typeface="ＭＳ Ｐゴシック" pitchFamily="34" charset="-128"/>
              </a:rPr>
              <a:t>Medical Research</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James McCarthy</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Silvana </a:t>
            </a:r>
            <a:r>
              <a:rPr lang="en-AU" sz="1200" kern="0" dirty="0" err="1">
                <a:solidFill>
                  <a:srgbClr val="000000"/>
                </a:solidFill>
                <a:latin typeface="Arial" pitchFamily="34" charset="0"/>
                <a:ea typeface="ＭＳ Ｐゴシック" pitchFamily="34" charset="-128"/>
              </a:rPr>
              <a:t>Sekuloski</a:t>
            </a:r>
            <a:endParaRPr lang="en-AU" sz="1200" kern="0" dirty="0">
              <a:solidFill>
                <a:srgbClr val="000000"/>
              </a:solidFill>
              <a:latin typeface="Arial" pitchFamily="34" charset="0"/>
              <a:ea typeface="ＭＳ Ｐゴシック" pitchFamily="34" charset="-128"/>
            </a:endParaRP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Katharine Trenholme</a:t>
            </a:r>
            <a:r>
              <a:rPr lang="en-AU" sz="1600" kern="0" dirty="0">
                <a:solidFill>
                  <a:srgbClr val="000000"/>
                </a:solidFill>
                <a:latin typeface="Arial" pitchFamily="34" charset="0"/>
                <a:ea typeface="ＭＳ Ｐゴシック" pitchFamily="34" charset="-128"/>
              </a:rPr>
              <a:t>	</a:t>
            </a:r>
            <a:endParaRPr lang="en-AU" sz="1500" dirty="0">
              <a:solidFill>
                <a:srgbClr val="000000"/>
              </a:solidFill>
              <a:latin typeface="Arial" pitchFamily="34" charset="0"/>
              <a:ea typeface="ＭＳ Ｐゴシック" pitchFamily="34" charset="-128"/>
            </a:endParaRPr>
          </a:p>
        </p:txBody>
      </p:sp>
      <p:sp>
        <p:nvSpPr>
          <p:cNvPr id="7" name="TextBox 6"/>
          <p:cNvSpPr txBox="1"/>
          <p:nvPr/>
        </p:nvSpPr>
        <p:spPr>
          <a:xfrm>
            <a:off x="3996003" y="312546"/>
            <a:ext cx="2386136" cy="5613845"/>
          </a:xfrm>
          <a:prstGeom prst="rect">
            <a:avLst/>
          </a:prstGeom>
          <a:noFill/>
        </p:spPr>
        <p:txBody>
          <a:bodyPr wrap="square" rtlCol="0">
            <a:spAutoFit/>
          </a:bodyPr>
          <a:lstStyle/>
          <a:p>
            <a:pPr fontAlgn="base">
              <a:spcBef>
                <a:spcPct val="20000"/>
              </a:spcBef>
              <a:spcAft>
                <a:spcPct val="0"/>
              </a:spcAft>
            </a:pPr>
            <a:r>
              <a:rPr lang="en-AU" sz="1200" b="1" kern="0" dirty="0">
                <a:solidFill>
                  <a:srgbClr val="7030A0"/>
                </a:solidFill>
                <a:latin typeface="Arial" pitchFamily="34" charset="0"/>
                <a:ea typeface="ＭＳ Ｐゴシック" pitchFamily="34" charset="-128"/>
              </a:rPr>
              <a:t>Gold Coast University Hospital</a:t>
            </a:r>
          </a:p>
          <a:p>
            <a:pPr fontAlgn="base">
              <a:spcBef>
                <a:spcPct val="20000"/>
              </a:spcBef>
              <a:spcAft>
                <a:spcPct val="0"/>
              </a:spcAft>
            </a:pPr>
            <a:r>
              <a:rPr lang="en-AU" sz="1200" b="1" kern="0" dirty="0">
                <a:solidFill>
                  <a:srgbClr val="000000"/>
                </a:solidFill>
                <a:latin typeface="Arial" pitchFamily="34" charset="0"/>
                <a:ea typeface="ＭＳ Ｐゴシック" pitchFamily="34" charset="-128"/>
              </a:rPr>
              <a:t>John Gerrard</a:t>
            </a:r>
          </a:p>
          <a:p>
            <a:pPr fontAlgn="base">
              <a:spcBef>
                <a:spcPct val="20000"/>
              </a:spcBef>
              <a:spcAft>
                <a:spcPct val="0"/>
              </a:spcAft>
            </a:pPr>
            <a:r>
              <a:rPr lang="en-AU" sz="1200" b="1" kern="0" dirty="0">
                <a:solidFill>
                  <a:srgbClr val="000000"/>
                </a:solidFill>
                <a:latin typeface="Arial" pitchFamily="34" charset="0"/>
                <a:ea typeface="ＭＳ Ｐゴシック" pitchFamily="34" charset="-128"/>
              </a:rPr>
              <a:t>James Fink</a:t>
            </a:r>
          </a:p>
          <a:p>
            <a:pPr fontAlgn="base">
              <a:spcBef>
                <a:spcPct val="20000"/>
              </a:spcBef>
              <a:spcAft>
                <a:spcPct val="0"/>
              </a:spcAft>
            </a:pPr>
            <a:r>
              <a:rPr lang="en-AU" sz="1200" b="1" kern="0" dirty="0">
                <a:solidFill>
                  <a:srgbClr val="000000"/>
                </a:solidFill>
                <a:latin typeface="Arial" pitchFamily="34" charset="0"/>
                <a:ea typeface="ＭＳ Ｐゴシック" pitchFamily="34" charset="-128"/>
              </a:rPr>
              <a:t>Kylie Alcorn</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Johanna Mayer</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Lana Sundac</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Letitia Gore</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Sarah Coghill</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Kevin O’Callaghan</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Andrew Slack</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Hashim Abdeen</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Mayur Raniga</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Lee Forman</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Charisma Dhaliwal</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Tim </a:t>
            </a:r>
            <a:r>
              <a:rPr lang="en-AU" sz="1200" kern="0" dirty="0" err="1">
                <a:solidFill>
                  <a:srgbClr val="000000"/>
                </a:solidFill>
                <a:latin typeface="Arial" pitchFamily="34" charset="0"/>
                <a:ea typeface="ＭＳ Ｐゴシック" pitchFamily="34" charset="-128"/>
              </a:rPr>
              <a:t>Badrick</a:t>
            </a:r>
            <a:endParaRPr lang="en-AU" sz="1200" kern="0" dirty="0">
              <a:solidFill>
                <a:srgbClr val="000000"/>
              </a:solidFill>
              <a:latin typeface="Arial" pitchFamily="34" charset="0"/>
              <a:ea typeface="ＭＳ Ｐゴシック" pitchFamily="34" charset="-128"/>
            </a:endParaRP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Prue </a:t>
            </a:r>
            <a:r>
              <a:rPr lang="en-AU" sz="1200" kern="0" dirty="0" err="1">
                <a:solidFill>
                  <a:srgbClr val="000000"/>
                </a:solidFill>
                <a:latin typeface="Arial" pitchFamily="34" charset="0"/>
                <a:ea typeface="ＭＳ Ｐゴシック" pitchFamily="34" charset="-128"/>
              </a:rPr>
              <a:t>Gramp</a:t>
            </a:r>
            <a:endParaRPr lang="en-AU" sz="1200" kern="0" dirty="0">
              <a:solidFill>
                <a:srgbClr val="000000"/>
              </a:solidFill>
              <a:latin typeface="Arial" pitchFamily="34" charset="0"/>
              <a:ea typeface="ＭＳ Ｐゴシック" pitchFamily="34" charset="-128"/>
            </a:endParaRPr>
          </a:p>
          <a:p>
            <a:pPr fontAlgn="base">
              <a:spcBef>
                <a:spcPct val="20000"/>
              </a:spcBef>
              <a:spcAft>
                <a:spcPct val="0"/>
              </a:spcAft>
            </a:pPr>
            <a:r>
              <a:rPr lang="en-AU" sz="1200" kern="0" dirty="0" err="1">
                <a:solidFill>
                  <a:srgbClr val="000000"/>
                </a:solidFill>
                <a:latin typeface="Arial" pitchFamily="34" charset="0"/>
                <a:ea typeface="ＭＳ Ｐゴシック" pitchFamily="34" charset="-128"/>
              </a:rPr>
              <a:t>Dineshki</a:t>
            </a:r>
            <a:r>
              <a:rPr lang="en-AU" sz="1200" kern="0" dirty="0">
                <a:solidFill>
                  <a:srgbClr val="000000"/>
                </a:solidFill>
                <a:latin typeface="Arial" pitchFamily="34" charset="0"/>
                <a:ea typeface="ＭＳ Ｐゴシック" pitchFamily="34" charset="-128"/>
              </a:rPr>
              <a:t> Silva</a:t>
            </a:r>
          </a:p>
          <a:p>
            <a:pPr fontAlgn="base">
              <a:spcBef>
                <a:spcPct val="20000"/>
              </a:spcBef>
              <a:spcAft>
                <a:spcPct val="0"/>
              </a:spcAft>
            </a:pPr>
            <a:r>
              <a:rPr lang="en-AU" sz="1200" kern="0" dirty="0" err="1">
                <a:solidFill>
                  <a:srgbClr val="000000"/>
                </a:solidFill>
                <a:latin typeface="Arial" pitchFamily="34" charset="0"/>
                <a:ea typeface="ＭＳ Ｐゴシック" pitchFamily="34" charset="-128"/>
              </a:rPr>
              <a:t>Ezaam</a:t>
            </a:r>
            <a:r>
              <a:rPr lang="en-AU" sz="1200" kern="0" dirty="0">
                <a:solidFill>
                  <a:srgbClr val="000000"/>
                </a:solidFill>
                <a:latin typeface="Arial" pitchFamily="34" charset="0"/>
                <a:ea typeface="ＭＳ Ｐゴシック" pitchFamily="34" charset="-128"/>
              </a:rPr>
              <a:t> </a:t>
            </a:r>
            <a:r>
              <a:rPr lang="en-AU" sz="1200" kern="0" dirty="0" err="1">
                <a:solidFill>
                  <a:srgbClr val="000000"/>
                </a:solidFill>
                <a:latin typeface="Arial" pitchFamily="34" charset="0"/>
                <a:ea typeface="ＭＳ Ｐゴシック" pitchFamily="34" charset="-128"/>
              </a:rPr>
              <a:t>Fraz</a:t>
            </a:r>
            <a:endParaRPr lang="en-AU" sz="1200" kern="0" dirty="0">
              <a:solidFill>
                <a:srgbClr val="000000"/>
              </a:solidFill>
              <a:latin typeface="Arial" pitchFamily="34" charset="0"/>
              <a:ea typeface="ＭＳ Ｐゴシック" pitchFamily="34" charset="-128"/>
            </a:endParaRP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Peter Simos</a:t>
            </a:r>
          </a:p>
          <a:p>
            <a:pPr fontAlgn="base">
              <a:spcBef>
                <a:spcPct val="20000"/>
              </a:spcBef>
              <a:spcAft>
                <a:spcPct val="0"/>
              </a:spcAft>
            </a:pPr>
            <a:endParaRPr lang="en-AU" sz="1200" kern="0" dirty="0">
              <a:solidFill>
                <a:srgbClr val="000000"/>
              </a:solidFill>
              <a:latin typeface="Arial" pitchFamily="34" charset="0"/>
              <a:ea typeface="ＭＳ Ｐゴシック" pitchFamily="34" charset="-128"/>
            </a:endParaRPr>
          </a:p>
          <a:p>
            <a:pPr fontAlgn="base">
              <a:spcBef>
                <a:spcPct val="20000"/>
              </a:spcBef>
              <a:spcAft>
                <a:spcPct val="0"/>
              </a:spcAft>
            </a:pPr>
            <a:endParaRPr lang="en-AU" sz="1200" kern="0" dirty="0">
              <a:solidFill>
                <a:srgbClr val="000000"/>
              </a:solidFill>
              <a:latin typeface="Arial" pitchFamily="34" charset="0"/>
              <a:ea typeface="ＭＳ Ｐゴシック" pitchFamily="34" charset="-128"/>
            </a:endParaRPr>
          </a:p>
          <a:p>
            <a:r>
              <a:rPr lang="en-US" dirty="0"/>
              <a:t> </a:t>
            </a:r>
            <a:endParaRPr lang="en-AU" dirty="0"/>
          </a:p>
          <a:p>
            <a:pPr fontAlgn="base">
              <a:spcBef>
                <a:spcPct val="20000"/>
              </a:spcBef>
              <a:spcAft>
                <a:spcPct val="0"/>
              </a:spcAft>
            </a:pPr>
            <a:endParaRPr lang="en-AU" sz="1200" kern="0" dirty="0">
              <a:solidFill>
                <a:srgbClr val="000000"/>
              </a:solidFill>
              <a:latin typeface="Arial" pitchFamily="34" charset="0"/>
              <a:ea typeface="ＭＳ Ｐゴシック" pitchFamily="34" charset="-128"/>
            </a:endParaRPr>
          </a:p>
          <a:p>
            <a:pPr fontAlgn="base">
              <a:spcBef>
                <a:spcPct val="20000"/>
              </a:spcBef>
              <a:spcAft>
                <a:spcPct val="0"/>
              </a:spcAft>
            </a:pPr>
            <a:endParaRPr lang="en-AU" sz="1200" dirty="0">
              <a:solidFill>
                <a:srgbClr val="000000"/>
              </a:solidFill>
              <a:latin typeface="Arial" pitchFamily="34" charset="0"/>
              <a:ea typeface="ＭＳ Ｐゴシック" pitchFamily="34" charset="-128"/>
            </a:endParaRPr>
          </a:p>
        </p:txBody>
      </p:sp>
      <p:sp>
        <p:nvSpPr>
          <p:cNvPr id="9" name="TextBox 8"/>
          <p:cNvSpPr txBox="1"/>
          <p:nvPr/>
        </p:nvSpPr>
        <p:spPr>
          <a:xfrm>
            <a:off x="3996003" y="4800358"/>
            <a:ext cx="2629246" cy="1384995"/>
          </a:xfrm>
          <a:prstGeom prst="rect">
            <a:avLst/>
          </a:prstGeom>
          <a:noFill/>
        </p:spPr>
        <p:txBody>
          <a:bodyPr wrap="none" rtlCol="0">
            <a:spAutoFit/>
          </a:bodyPr>
          <a:lstStyle/>
          <a:p>
            <a:pPr fontAlgn="base">
              <a:spcBef>
                <a:spcPct val="20000"/>
              </a:spcBef>
              <a:spcAft>
                <a:spcPct val="0"/>
              </a:spcAft>
            </a:pPr>
            <a:r>
              <a:rPr lang="en-AU" sz="1200" b="1" kern="0" dirty="0">
                <a:solidFill>
                  <a:srgbClr val="7030A0"/>
                </a:solidFill>
                <a:latin typeface="Arial" pitchFamily="34" charset="0"/>
                <a:ea typeface="ＭＳ Ｐゴシック" pitchFamily="34" charset="-128"/>
              </a:rPr>
              <a:t>Australian Army Malaria Institute </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Dennis Shanks</a:t>
            </a:r>
          </a:p>
          <a:p>
            <a:pPr fontAlgn="base">
              <a:spcBef>
                <a:spcPct val="20000"/>
              </a:spcBef>
              <a:spcAft>
                <a:spcPct val="0"/>
              </a:spcAft>
            </a:pPr>
            <a:r>
              <a:rPr lang="en-AU" sz="1200" dirty="0">
                <a:solidFill>
                  <a:srgbClr val="000000"/>
                </a:solidFill>
                <a:latin typeface="Arial" pitchFamily="34" charset="0"/>
                <a:ea typeface="ＭＳ Ｐゴシック" pitchFamily="34" charset="-128"/>
              </a:rPr>
              <a:t>Qin Cheng</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Marina </a:t>
            </a:r>
            <a:r>
              <a:rPr lang="en-AU" sz="1200" kern="0" dirty="0" err="1">
                <a:solidFill>
                  <a:srgbClr val="000000"/>
                </a:solidFill>
                <a:latin typeface="Arial" pitchFamily="34" charset="0"/>
                <a:ea typeface="ＭＳ Ｐゴシック" pitchFamily="34" charset="-128"/>
              </a:rPr>
              <a:t>Chavchich</a:t>
            </a:r>
            <a:endParaRPr lang="en-AU" sz="1200" kern="0" dirty="0">
              <a:solidFill>
                <a:srgbClr val="000000"/>
              </a:solidFill>
              <a:latin typeface="Arial" pitchFamily="34" charset="0"/>
              <a:ea typeface="ＭＳ Ｐゴシック" pitchFamily="34" charset="-128"/>
            </a:endParaRP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Mike Edstein</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Fiona McCallum</a:t>
            </a:r>
            <a:endParaRPr lang="en-AU" sz="1200" dirty="0">
              <a:solidFill>
                <a:srgbClr val="000000"/>
              </a:solidFill>
              <a:latin typeface="Arial" pitchFamily="34" charset="0"/>
              <a:ea typeface="ＭＳ Ｐゴシック" pitchFamily="34" charset="-128"/>
            </a:endParaRPr>
          </a:p>
        </p:txBody>
      </p:sp>
      <p:sp>
        <p:nvSpPr>
          <p:cNvPr id="10" name="TextBox 9"/>
          <p:cNvSpPr txBox="1"/>
          <p:nvPr/>
        </p:nvSpPr>
        <p:spPr>
          <a:xfrm>
            <a:off x="7839968" y="473492"/>
            <a:ext cx="1970411" cy="498598"/>
          </a:xfrm>
          <a:prstGeom prst="rect">
            <a:avLst/>
          </a:prstGeom>
          <a:noFill/>
        </p:spPr>
        <p:txBody>
          <a:bodyPr wrap="none" rtlCol="0">
            <a:spAutoFit/>
          </a:bodyPr>
          <a:lstStyle/>
          <a:p>
            <a:pPr fontAlgn="base">
              <a:spcBef>
                <a:spcPct val="20000"/>
              </a:spcBef>
              <a:spcAft>
                <a:spcPct val="0"/>
              </a:spcAft>
            </a:pPr>
            <a:r>
              <a:rPr lang="en-AU" sz="1200" b="1" kern="0" dirty="0">
                <a:solidFill>
                  <a:srgbClr val="7030A0"/>
                </a:solidFill>
                <a:latin typeface="Arial" pitchFamily="34" charset="0"/>
                <a:ea typeface="ＭＳ Ｐゴシック" pitchFamily="34" charset="-128"/>
              </a:rPr>
              <a:t>Georgia State University</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Moses Lee</a:t>
            </a:r>
            <a:endParaRPr lang="en-AU" sz="1200" dirty="0">
              <a:solidFill>
                <a:srgbClr val="000000"/>
              </a:solidFill>
              <a:latin typeface="Arial" pitchFamily="34" charset="0"/>
              <a:ea typeface="ＭＳ Ｐゴシック" pitchFamily="34" charset="-128"/>
            </a:endParaRPr>
          </a:p>
        </p:txBody>
      </p:sp>
      <p:sp>
        <p:nvSpPr>
          <p:cNvPr id="11" name="TextBox 10"/>
          <p:cNvSpPr txBox="1"/>
          <p:nvPr/>
        </p:nvSpPr>
        <p:spPr>
          <a:xfrm>
            <a:off x="7860898" y="1179484"/>
            <a:ext cx="1200970" cy="941796"/>
          </a:xfrm>
          <a:prstGeom prst="rect">
            <a:avLst/>
          </a:prstGeom>
          <a:noFill/>
        </p:spPr>
        <p:txBody>
          <a:bodyPr wrap="none" rtlCol="0">
            <a:spAutoFit/>
          </a:bodyPr>
          <a:lstStyle/>
          <a:p>
            <a:pPr fontAlgn="base">
              <a:spcBef>
                <a:spcPct val="20000"/>
              </a:spcBef>
              <a:spcAft>
                <a:spcPct val="0"/>
              </a:spcAft>
            </a:pPr>
            <a:r>
              <a:rPr lang="en-AU" sz="1200" b="1" kern="0" dirty="0">
                <a:solidFill>
                  <a:srgbClr val="7030A0"/>
                </a:solidFill>
                <a:latin typeface="Arial" pitchFamily="34" charset="0"/>
                <a:ea typeface="ＭＳ Ｐゴシック" pitchFamily="34" charset="-128"/>
              </a:rPr>
              <a:t>Sanaria</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Steve Hoffman</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Kim Lee Sim</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Tao Li</a:t>
            </a:r>
          </a:p>
        </p:txBody>
      </p:sp>
      <p:sp>
        <p:nvSpPr>
          <p:cNvPr id="12" name="TextBox 11"/>
          <p:cNvSpPr txBox="1"/>
          <p:nvPr/>
        </p:nvSpPr>
        <p:spPr>
          <a:xfrm>
            <a:off x="185383" y="6029840"/>
            <a:ext cx="1244251" cy="498598"/>
          </a:xfrm>
          <a:prstGeom prst="rect">
            <a:avLst/>
          </a:prstGeom>
          <a:noFill/>
        </p:spPr>
        <p:txBody>
          <a:bodyPr wrap="none" rtlCol="0">
            <a:spAutoFit/>
          </a:bodyPr>
          <a:lstStyle/>
          <a:p>
            <a:pPr fontAlgn="base">
              <a:spcBef>
                <a:spcPct val="20000"/>
              </a:spcBef>
              <a:spcAft>
                <a:spcPct val="0"/>
              </a:spcAft>
            </a:pPr>
            <a:r>
              <a:rPr lang="en-AU" sz="1200" b="1" kern="0" dirty="0">
                <a:solidFill>
                  <a:srgbClr val="7030A0"/>
                </a:solidFill>
                <a:latin typeface="Arial" pitchFamily="34" charset="0"/>
                <a:ea typeface="ＭＳ Ｐゴシック" pitchFamily="34" charset="-128"/>
              </a:rPr>
              <a:t>Mater Hospital</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Paul Griffin</a:t>
            </a:r>
          </a:p>
        </p:txBody>
      </p:sp>
      <p:sp>
        <p:nvSpPr>
          <p:cNvPr id="13" name="TextBox 12"/>
          <p:cNvSpPr txBox="1"/>
          <p:nvPr/>
        </p:nvSpPr>
        <p:spPr>
          <a:xfrm>
            <a:off x="7701307" y="3653557"/>
            <a:ext cx="2247731" cy="338554"/>
          </a:xfrm>
          <a:prstGeom prst="rect">
            <a:avLst/>
          </a:prstGeom>
          <a:noFill/>
        </p:spPr>
        <p:txBody>
          <a:bodyPr wrap="none" rtlCol="0">
            <a:spAutoFit/>
          </a:bodyPr>
          <a:lstStyle/>
          <a:p>
            <a:pPr fontAlgn="base">
              <a:spcBef>
                <a:spcPct val="20000"/>
              </a:spcBef>
              <a:spcAft>
                <a:spcPct val="0"/>
              </a:spcAft>
            </a:pPr>
            <a:r>
              <a:rPr lang="en-AU" sz="1600" dirty="0">
                <a:solidFill>
                  <a:srgbClr val="000000"/>
                </a:solidFill>
                <a:latin typeface="Arial" pitchFamily="34" charset="0"/>
                <a:ea typeface="ＭＳ Ｐゴシック" pitchFamily="34" charset="-128"/>
              </a:rPr>
              <a:t>The Study Participants</a:t>
            </a:r>
          </a:p>
        </p:txBody>
      </p:sp>
      <p:sp>
        <p:nvSpPr>
          <p:cNvPr id="14" name="TextBox 13"/>
          <p:cNvSpPr txBox="1"/>
          <p:nvPr/>
        </p:nvSpPr>
        <p:spPr>
          <a:xfrm>
            <a:off x="7823522" y="4180588"/>
            <a:ext cx="2291012" cy="2714589"/>
          </a:xfrm>
          <a:prstGeom prst="rect">
            <a:avLst/>
          </a:prstGeom>
          <a:noFill/>
        </p:spPr>
        <p:txBody>
          <a:bodyPr wrap="none" rtlCol="0">
            <a:spAutoFit/>
          </a:bodyPr>
          <a:lstStyle/>
          <a:p>
            <a:pPr fontAlgn="base">
              <a:spcBef>
                <a:spcPct val="20000"/>
              </a:spcBef>
              <a:spcAft>
                <a:spcPct val="0"/>
              </a:spcAft>
            </a:pPr>
            <a:r>
              <a:rPr lang="en-AU" sz="1200" b="1" kern="0" dirty="0">
                <a:solidFill>
                  <a:srgbClr val="7030A0"/>
                </a:solidFill>
                <a:latin typeface="Arial" pitchFamily="34" charset="0"/>
                <a:ea typeface="ＭＳ Ｐゴシック" pitchFamily="34" charset="-128"/>
              </a:rPr>
              <a:t>Funding</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Rotary</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Private Trust</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Ray James</a:t>
            </a:r>
          </a:p>
          <a:p>
            <a:pPr fontAlgn="base">
              <a:spcBef>
                <a:spcPct val="20000"/>
              </a:spcBef>
              <a:spcAft>
                <a:spcPct val="0"/>
              </a:spcAft>
            </a:pPr>
            <a:r>
              <a:rPr lang="en-AU" sz="1200" dirty="0" err="1">
                <a:solidFill>
                  <a:srgbClr val="000000"/>
                </a:solidFill>
                <a:latin typeface="Arial" pitchFamily="34" charset="0"/>
                <a:ea typeface="ＭＳ Ｐゴシック" pitchFamily="34" charset="-128"/>
              </a:rPr>
              <a:t>Zarraffas</a:t>
            </a:r>
            <a:r>
              <a:rPr lang="en-AU" sz="1200" dirty="0">
                <a:solidFill>
                  <a:srgbClr val="000000"/>
                </a:solidFill>
                <a:latin typeface="Arial" pitchFamily="34" charset="0"/>
                <a:ea typeface="ＭＳ Ｐゴシック" pitchFamily="34" charset="-128"/>
              </a:rPr>
              <a:t> Coffee</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Medical Research Future Fund</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NFMRI</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NHMRC </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Perpetual</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Merchant Foundation</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Atlantic Philanthropies</a:t>
            </a:r>
          </a:p>
          <a:p>
            <a:pPr fontAlgn="base">
              <a:spcBef>
                <a:spcPct val="20000"/>
              </a:spcBef>
              <a:spcAft>
                <a:spcPct val="0"/>
              </a:spcAft>
            </a:pPr>
            <a:endParaRPr lang="en-AU" sz="1200" kern="0" dirty="0">
              <a:solidFill>
                <a:srgbClr val="000000"/>
              </a:solidFill>
              <a:latin typeface="Arial" pitchFamily="34" charset="0"/>
              <a:ea typeface="ＭＳ Ｐゴシック" pitchFamily="34" charset="-128"/>
            </a:endParaRPr>
          </a:p>
        </p:txBody>
      </p:sp>
      <p:sp>
        <p:nvSpPr>
          <p:cNvPr id="15" name="TextBox 14">
            <a:extLst>
              <a:ext uri="{FF2B5EF4-FFF2-40B4-BE49-F238E27FC236}">
                <a16:creationId xmlns:a16="http://schemas.microsoft.com/office/drawing/2014/main" id="{CAC96F4A-37BD-447C-A702-C930E5BE5512}"/>
              </a:ext>
            </a:extLst>
          </p:cNvPr>
          <p:cNvSpPr txBox="1"/>
          <p:nvPr/>
        </p:nvSpPr>
        <p:spPr>
          <a:xfrm>
            <a:off x="7839968" y="2328674"/>
            <a:ext cx="2040943" cy="1384995"/>
          </a:xfrm>
          <a:prstGeom prst="rect">
            <a:avLst/>
          </a:prstGeom>
          <a:noFill/>
        </p:spPr>
        <p:txBody>
          <a:bodyPr wrap="none" rtlCol="0">
            <a:spAutoFit/>
          </a:bodyPr>
          <a:lstStyle/>
          <a:p>
            <a:pPr fontAlgn="base">
              <a:spcBef>
                <a:spcPct val="20000"/>
              </a:spcBef>
              <a:spcAft>
                <a:spcPct val="0"/>
              </a:spcAft>
            </a:pPr>
            <a:r>
              <a:rPr lang="en-AU" sz="1200" b="1" kern="0" dirty="0">
                <a:solidFill>
                  <a:srgbClr val="7030A0"/>
                </a:solidFill>
                <a:latin typeface="Arial" pitchFamily="34" charset="0"/>
                <a:ea typeface="ＭＳ Ｐゴシック" pitchFamily="34" charset="-128"/>
              </a:rPr>
              <a:t>University of Queensland</a:t>
            </a:r>
          </a:p>
          <a:p>
            <a:pPr fontAlgn="base">
              <a:spcBef>
                <a:spcPct val="20000"/>
              </a:spcBef>
              <a:spcAft>
                <a:spcPct val="0"/>
              </a:spcAft>
            </a:pPr>
            <a:r>
              <a:rPr lang="en-AU" sz="1200" kern="0" dirty="0">
                <a:latin typeface="Arial" pitchFamily="34" charset="0"/>
                <a:ea typeface="ＭＳ Ｐゴシック" pitchFamily="34" charset="-128"/>
              </a:rPr>
              <a:t>Istvan Toth</a:t>
            </a:r>
          </a:p>
          <a:p>
            <a:pPr fontAlgn="base">
              <a:spcBef>
                <a:spcPct val="20000"/>
              </a:spcBef>
              <a:spcAft>
                <a:spcPct val="0"/>
              </a:spcAft>
            </a:pPr>
            <a:r>
              <a:rPr lang="en-AU" sz="1200" kern="0" dirty="0">
                <a:latin typeface="Arial" pitchFamily="34" charset="0"/>
                <a:ea typeface="ＭＳ Ｐゴシック" pitchFamily="34" charset="-128"/>
              </a:rPr>
              <a:t>Mariusz Skwarczynski</a:t>
            </a:r>
          </a:p>
          <a:p>
            <a:pPr fontAlgn="base">
              <a:spcBef>
                <a:spcPct val="20000"/>
              </a:spcBef>
              <a:spcAft>
                <a:spcPct val="0"/>
              </a:spcAft>
            </a:pPr>
            <a:r>
              <a:rPr lang="en-AU" sz="1200" kern="0" dirty="0">
                <a:latin typeface="Arial" pitchFamily="34" charset="0"/>
                <a:ea typeface="ＭＳ Ｐゴシック" pitchFamily="34" charset="-128"/>
              </a:rPr>
              <a:t>Waleed Hussein</a:t>
            </a:r>
          </a:p>
          <a:p>
            <a:pPr fontAlgn="base">
              <a:spcBef>
                <a:spcPct val="20000"/>
              </a:spcBef>
              <a:spcAft>
                <a:spcPct val="0"/>
              </a:spcAft>
            </a:pPr>
            <a:r>
              <a:rPr lang="en-AU" sz="1200" kern="0" dirty="0">
                <a:latin typeface="Arial" pitchFamily="34" charset="0"/>
                <a:ea typeface="ＭＳ Ｐゴシック" pitchFamily="34" charset="-128"/>
              </a:rPr>
              <a:t>Md. Tanjir Islam</a:t>
            </a:r>
          </a:p>
          <a:p>
            <a:pPr fontAlgn="base">
              <a:spcBef>
                <a:spcPct val="20000"/>
              </a:spcBef>
              <a:spcAft>
                <a:spcPct val="0"/>
              </a:spcAft>
            </a:pPr>
            <a:endParaRPr lang="en-AU" sz="1200" b="1" kern="0" dirty="0">
              <a:solidFill>
                <a:srgbClr val="7030A0"/>
              </a:solidFill>
              <a:latin typeface="Arial" pitchFamily="34" charset="0"/>
              <a:ea typeface="ＭＳ Ｐゴシック" pitchFamily="34" charset="-128"/>
            </a:endParaRPr>
          </a:p>
        </p:txBody>
      </p:sp>
      <p:sp>
        <p:nvSpPr>
          <p:cNvPr id="16" name="TextBox 15">
            <a:extLst>
              <a:ext uri="{FF2B5EF4-FFF2-40B4-BE49-F238E27FC236}">
                <a16:creationId xmlns:a16="http://schemas.microsoft.com/office/drawing/2014/main" id="{0B431F00-8E63-45BD-B718-3B2EFD2E2977}"/>
              </a:ext>
            </a:extLst>
          </p:cNvPr>
          <p:cNvSpPr txBox="1"/>
          <p:nvPr/>
        </p:nvSpPr>
        <p:spPr>
          <a:xfrm>
            <a:off x="10354762" y="473492"/>
            <a:ext cx="1322798" cy="720197"/>
          </a:xfrm>
          <a:prstGeom prst="rect">
            <a:avLst/>
          </a:prstGeom>
          <a:noFill/>
        </p:spPr>
        <p:txBody>
          <a:bodyPr wrap="none" rtlCol="0">
            <a:spAutoFit/>
          </a:bodyPr>
          <a:lstStyle/>
          <a:p>
            <a:pPr fontAlgn="base">
              <a:spcBef>
                <a:spcPct val="20000"/>
              </a:spcBef>
              <a:spcAft>
                <a:spcPct val="0"/>
              </a:spcAft>
            </a:pPr>
            <a:r>
              <a:rPr lang="en-AU" sz="1200" b="1" kern="0" dirty="0">
                <a:solidFill>
                  <a:srgbClr val="7030A0"/>
                </a:solidFill>
                <a:latin typeface="Arial" pitchFamily="34" charset="0"/>
                <a:ea typeface="ＭＳ Ｐゴシック" pitchFamily="34" charset="-128"/>
              </a:rPr>
              <a:t>Burnet Institute</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James Beeson</a:t>
            </a:r>
          </a:p>
          <a:p>
            <a:pPr fontAlgn="base">
              <a:spcBef>
                <a:spcPct val="20000"/>
              </a:spcBef>
              <a:spcAft>
                <a:spcPct val="0"/>
              </a:spcAft>
            </a:pPr>
            <a:r>
              <a:rPr lang="en-AU" sz="1200" kern="0" dirty="0">
                <a:solidFill>
                  <a:srgbClr val="000000"/>
                </a:solidFill>
                <a:latin typeface="Arial" pitchFamily="34" charset="0"/>
                <a:ea typeface="ＭＳ Ｐゴシック" pitchFamily="34" charset="-128"/>
              </a:rPr>
              <a:t>Jo-Anne Chan</a:t>
            </a:r>
          </a:p>
        </p:txBody>
      </p:sp>
    </p:spTree>
    <p:extLst>
      <p:ext uri="{BB962C8B-B14F-4D97-AF65-F5344CB8AC3E}">
        <p14:creationId xmlns:p14="http://schemas.microsoft.com/office/powerpoint/2010/main" val="100468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ages.theconversation.com/files/166535/original/file-20170424-12658-wbnpmz.jpg?ixlib=rb-1.1.0&amp;q=45&amp;auto=format&amp;w=926&amp;fit=cl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34" y="764705"/>
            <a:ext cx="11760201" cy="587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05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3C1076-4ACF-481A-A8DE-F27AD12B5FA8}"/>
              </a:ext>
            </a:extLst>
          </p:cNvPr>
          <p:cNvPicPr>
            <a:picLocks noChangeAspect="1"/>
          </p:cNvPicPr>
          <p:nvPr/>
        </p:nvPicPr>
        <p:blipFill>
          <a:blip r:embed="rId2"/>
          <a:stretch>
            <a:fillRect/>
          </a:stretch>
        </p:blipFill>
        <p:spPr>
          <a:xfrm>
            <a:off x="9514" y="0"/>
            <a:ext cx="12172973" cy="6858000"/>
          </a:xfrm>
          <a:prstGeom prst="rect">
            <a:avLst/>
          </a:prstGeom>
        </p:spPr>
      </p:pic>
    </p:spTree>
    <p:extLst>
      <p:ext uri="{BB962C8B-B14F-4D97-AF65-F5344CB8AC3E}">
        <p14:creationId xmlns:p14="http://schemas.microsoft.com/office/powerpoint/2010/main" val="74663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34C6F5-C9F3-4596-B8D9-7BD95B7BC747}"/>
              </a:ext>
            </a:extLst>
          </p:cNvPr>
          <p:cNvSpPr txBox="1"/>
          <p:nvPr/>
        </p:nvSpPr>
        <p:spPr>
          <a:xfrm>
            <a:off x="351447" y="327171"/>
            <a:ext cx="7064323" cy="502766"/>
          </a:xfrm>
          <a:prstGeom prst="rect">
            <a:avLst/>
          </a:prstGeom>
          <a:noFill/>
        </p:spPr>
        <p:txBody>
          <a:bodyPr wrap="square" rtlCol="0">
            <a:spAutoFit/>
          </a:bodyPr>
          <a:lstStyle/>
          <a:p>
            <a:pPr defTabSz="609585"/>
            <a:r>
              <a:rPr lang="en-AU" sz="2667" b="1" dirty="0">
                <a:solidFill>
                  <a:srgbClr val="DA0012"/>
                </a:solidFill>
                <a:latin typeface="Jotia Medium" panose="00000600000000000000" pitchFamily="50" charset="0"/>
                <a:cs typeface="Arial"/>
              </a:rPr>
              <a:t>Global malaria vaccine development</a:t>
            </a:r>
          </a:p>
        </p:txBody>
      </p:sp>
      <p:sp>
        <p:nvSpPr>
          <p:cNvPr id="6" name="TextBox 5">
            <a:extLst>
              <a:ext uri="{FF2B5EF4-FFF2-40B4-BE49-F238E27FC236}">
                <a16:creationId xmlns:a16="http://schemas.microsoft.com/office/drawing/2014/main" id="{10FA2322-2B2A-40BC-B490-EB2A8D5A6FB2}"/>
              </a:ext>
            </a:extLst>
          </p:cNvPr>
          <p:cNvSpPr txBox="1"/>
          <p:nvPr/>
        </p:nvSpPr>
        <p:spPr>
          <a:xfrm>
            <a:off x="150112" y="1346919"/>
            <a:ext cx="7190256" cy="4298613"/>
          </a:xfrm>
          <a:prstGeom prst="rect">
            <a:avLst/>
          </a:prstGeom>
          <a:noFill/>
        </p:spPr>
        <p:txBody>
          <a:bodyPr wrap="square" rtlCol="0">
            <a:spAutoFit/>
          </a:bodyPr>
          <a:lstStyle/>
          <a:p>
            <a:pPr marL="234945" indent="-234945" defTabSz="609585">
              <a:spcAft>
                <a:spcPts val="800"/>
              </a:spcAft>
              <a:buFont typeface="Arial" panose="020B0604020202020204" pitchFamily="34" charset="0"/>
              <a:buChar char="•"/>
            </a:pPr>
            <a:r>
              <a:rPr lang="en-AU" sz="2000" dirty="0">
                <a:solidFill>
                  <a:srgbClr val="000000"/>
                </a:solidFill>
              </a:rPr>
              <a:t>Multiple vaccine approaches in development</a:t>
            </a:r>
          </a:p>
          <a:p>
            <a:pPr marL="609585" lvl="1" defTabSz="609585">
              <a:spcAft>
                <a:spcPts val="800"/>
              </a:spcAft>
            </a:pPr>
            <a:r>
              <a:rPr lang="en-AU" sz="2000" dirty="0">
                <a:solidFill>
                  <a:srgbClr val="000000"/>
                </a:solidFill>
              </a:rPr>
              <a:t>e.g. sub-unit and whole parasite</a:t>
            </a:r>
          </a:p>
          <a:p>
            <a:pPr marL="234945" indent="-234945" defTabSz="609585">
              <a:spcBef>
                <a:spcPts val="1600"/>
              </a:spcBef>
              <a:spcAft>
                <a:spcPts val="800"/>
              </a:spcAft>
              <a:buFont typeface="Arial" panose="020B0604020202020204" pitchFamily="34" charset="0"/>
              <a:buChar char="•"/>
            </a:pPr>
            <a:r>
              <a:rPr lang="en-AU" sz="2000" dirty="0">
                <a:solidFill>
                  <a:srgbClr val="000000"/>
                </a:solidFill>
              </a:rPr>
              <a:t>Multiple types of vaccines targeting different parasite life-cycle stages</a:t>
            </a:r>
          </a:p>
          <a:p>
            <a:pPr marL="844530" lvl="1" indent="-234945" defTabSz="609585">
              <a:spcAft>
                <a:spcPts val="800"/>
              </a:spcAft>
              <a:buFont typeface="Arial" panose="020B0604020202020204" pitchFamily="34" charset="0"/>
              <a:buChar char="•"/>
            </a:pPr>
            <a:r>
              <a:rPr lang="en-AU" sz="2000" dirty="0">
                <a:solidFill>
                  <a:srgbClr val="000000"/>
                </a:solidFill>
              </a:rPr>
              <a:t>Liver-stage</a:t>
            </a:r>
          </a:p>
          <a:p>
            <a:pPr marL="844530" lvl="1" indent="-234945" defTabSz="609585">
              <a:spcAft>
                <a:spcPts val="800"/>
              </a:spcAft>
              <a:buFont typeface="Arial" panose="020B0604020202020204" pitchFamily="34" charset="0"/>
              <a:buChar char="•"/>
            </a:pPr>
            <a:r>
              <a:rPr lang="en-AU" sz="2000" dirty="0">
                <a:solidFill>
                  <a:srgbClr val="000000"/>
                </a:solidFill>
              </a:rPr>
              <a:t>Blood-stage</a:t>
            </a:r>
          </a:p>
          <a:p>
            <a:pPr marL="844530" lvl="1" indent="-234945" defTabSz="609585">
              <a:spcAft>
                <a:spcPts val="800"/>
              </a:spcAft>
              <a:buFont typeface="Arial" panose="020B0604020202020204" pitchFamily="34" charset="0"/>
              <a:buChar char="•"/>
            </a:pPr>
            <a:r>
              <a:rPr lang="en-AU" sz="2000" dirty="0">
                <a:solidFill>
                  <a:srgbClr val="000000"/>
                </a:solidFill>
              </a:rPr>
              <a:t>Transmission-blocking</a:t>
            </a:r>
          </a:p>
          <a:p>
            <a:pPr marL="234945" indent="-234945" defTabSz="609585">
              <a:spcBef>
                <a:spcPts val="1600"/>
              </a:spcBef>
              <a:spcAft>
                <a:spcPts val="1600"/>
              </a:spcAft>
              <a:buFont typeface="Arial" panose="020B0604020202020204" pitchFamily="34" charset="0"/>
              <a:buChar char="•"/>
            </a:pPr>
            <a:r>
              <a:rPr lang="en-AU" sz="2000" dirty="0">
                <a:solidFill>
                  <a:srgbClr val="000000"/>
                </a:solidFill>
              </a:rPr>
              <a:t>The malaria parasite has significant protein diversity</a:t>
            </a:r>
          </a:p>
          <a:p>
            <a:pPr marL="234945" indent="-234945" defTabSz="609585">
              <a:spcBef>
                <a:spcPts val="1600"/>
              </a:spcBef>
              <a:spcAft>
                <a:spcPts val="1600"/>
              </a:spcAft>
              <a:buFont typeface="Arial" panose="020B0604020202020204" pitchFamily="34" charset="0"/>
              <a:buChar char="•"/>
            </a:pPr>
            <a:r>
              <a:rPr lang="en-AU" sz="2000" dirty="0">
                <a:solidFill>
                  <a:srgbClr val="000000"/>
                </a:solidFill>
              </a:rPr>
              <a:t>Liver-stage vaccines require 100% efficacy</a:t>
            </a:r>
          </a:p>
        </p:txBody>
      </p:sp>
      <p:pic>
        <p:nvPicPr>
          <p:cNvPr id="7" name="Picture 2">
            <a:extLst>
              <a:ext uri="{FF2B5EF4-FFF2-40B4-BE49-F238E27FC236}">
                <a16:creationId xmlns:a16="http://schemas.microsoft.com/office/drawing/2014/main" id="{07D2C967-625F-4F00-AA35-D8232129363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7000"/>
                    </a14:imgEffect>
                    <a14:imgEffect>
                      <a14:brightnessContrast contrast="21000"/>
                    </a14:imgEffect>
                  </a14:imgLayer>
                </a14:imgProps>
              </a:ext>
              <a:ext uri="{28A0092B-C50C-407E-A947-70E740481C1C}">
                <a14:useLocalDpi xmlns:a14="http://schemas.microsoft.com/office/drawing/2010/main" val="0"/>
              </a:ext>
            </a:extLst>
          </a:blip>
          <a:srcRect/>
          <a:stretch>
            <a:fillRect/>
          </a:stretch>
        </p:blipFill>
        <p:spPr bwMode="auto">
          <a:xfrm>
            <a:off x="7700403" y="1121040"/>
            <a:ext cx="4102905" cy="42789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a:extLst>
              <a:ext uri="{FF2B5EF4-FFF2-40B4-BE49-F238E27FC236}">
                <a16:creationId xmlns:a16="http://schemas.microsoft.com/office/drawing/2014/main" id="{5F22384F-8DF7-4452-AE57-D49AEA18018D}"/>
              </a:ext>
            </a:extLst>
          </p:cNvPr>
          <p:cNvSpPr/>
          <p:nvPr/>
        </p:nvSpPr>
        <p:spPr>
          <a:xfrm>
            <a:off x="9144060" y="1458001"/>
            <a:ext cx="2183808" cy="11849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9" name="Oval 8">
            <a:extLst>
              <a:ext uri="{FF2B5EF4-FFF2-40B4-BE49-F238E27FC236}">
                <a16:creationId xmlns:a16="http://schemas.microsoft.com/office/drawing/2014/main" id="{9526B6CE-6E01-44B5-AC7C-36FE13190249}"/>
              </a:ext>
            </a:extLst>
          </p:cNvPr>
          <p:cNvSpPr/>
          <p:nvPr/>
        </p:nvSpPr>
        <p:spPr>
          <a:xfrm>
            <a:off x="9949343" y="3791539"/>
            <a:ext cx="1669410" cy="11849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0" name="Oval 9">
            <a:extLst>
              <a:ext uri="{FF2B5EF4-FFF2-40B4-BE49-F238E27FC236}">
                <a16:creationId xmlns:a16="http://schemas.microsoft.com/office/drawing/2014/main" id="{102A61EA-A9C1-4A8D-8D07-F57CA9D85ADE}"/>
              </a:ext>
            </a:extLst>
          </p:cNvPr>
          <p:cNvSpPr/>
          <p:nvPr/>
        </p:nvSpPr>
        <p:spPr>
          <a:xfrm>
            <a:off x="8558166" y="3791539"/>
            <a:ext cx="1206622" cy="8224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178285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47601" y="168067"/>
            <a:ext cx="9832975" cy="457200"/>
          </a:xfrm>
        </p:spPr>
        <p:txBody>
          <a:bodyPr>
            <a:noAutofit/>
          </a:bodyPr>
          <a:lstStyle/>
          <a:p>
            <a:r>
              <a:rPr lang="en-AU" sz="3200" b="1" dirty="0">
                <a:solidFill>
                  <a:srgbClr val="FF0000"/>
                </a:solidFill>
                <a:latin typeface="Jotia Medium" panose="00000600000000000000"/>
              </a:rPr>
              <a:t>Two Broad Malaria Vaccine Approaches</a:t>
            </a:r>
          </a:p>
        </p:txBody>
      </p:sp>
      <p:sp>
        <p:nvSpPr>
          <p:cNvPr id="5" name="Subtitle 2"/>
          <p:cNvSpPr txBox="1">
            <a:spLocks/>
          </p:cNvSpPr>
          <p:nvPr/>
        </p:nvSpPr>
        <p:spPr>
          <a:xfrm>
            <a:off x="239349" y="1064839"/>
            <a:ext cx="11041227" cy="2808313"/>
          </a:xfrm>
          <a:prstGeom prst="rect">
            <a:avLst/>
          </a:prstGeom>
        </p:spPr>
        <p:txBody>
          <a:bodyPr>
            <a:normAutofit fontScale="25000" lnSpcReduction="20000"/>
          </a:bodyPr>
          <a:lstStyle>
            <a:lvl1pPr marL="342900" indent="-342900" algn="l" rtl="0" eaLnBrk="1" fontAlgn="base" hangingPunct="1">
              <a:spcBef>
                <a:spcPct val="20000"/>
              </a:spcBef>
              <a:spcAft>
                <a:spcPct val="0"/>
              </a:spcAft>
              <a:buFont typeface="Wingdings" pitchFamily="2" charset="2"/>
              <a:buChar char="§"/>
              <a:defRPr sz="15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itchFamily="34" charset="0"/>
              <a:buChar char="»"/>
              <a:defRPr sz="1500">
                <a:solidFill>
                  <a:schemeClr val="tx1"/>
                </a:solidFill>
                <a:latin typeface="+mn-lt"/>
                <a:ea typeface="ＭＳ Ｐゴシック" pitchFamily="-106" charset="-128"/>
              </a:defRPr>
            </a:lvl2pPr>
            <a:lvl3pPr marL="1143000" indent="-228600" algn="l" rtl="0" eaLnBrk="1" fontAlgn="base" hangingPunct="1">
              <a:spcBef>
                <a:spcPct val="20000"/>
              </a:spcBef>
              <a:spcAft>
                <a:spcPct val="0"/>
              </a:spcAft>
              <a:buFont typeface="Wingdings" pitchFamily="2" charset="2"/>
              <a:buChar char="§"/>
              <a:defRPr sz="1500">
                <a:solidFill>
                  <a:schemeClr val="tx1"/>
                </a:solidFill>
                <a:latin typeface="+mn-lt"/>
                <a:ea typeface="ＭＳ Ｐゴシック" pitchFamily="-106" charset="-128"/>
              </a:defRPr>
            </a:lvl3pPr>
            <a:lvl4pPr marL="1600200" indent="-228600" algn="l" rtl="0" eaLnBrk="1" fontAlgn="base" hangingPunct="1">
              <a:spcBef>
                <a:spcPct val="20000"/>
              </a:spcBef>
              <a:spcAft>
                <a:spcPct val="0"/>
              </a:spcAft>
              <a:buFont typeface="Wingdings" pitchFamily="2" charset="2"/>
              <a:buChar char="§"/>
              <a:defRPr sz="1500">
                <a:solidFill>
                  <a:schemeClr val="tx1"/>
                </a:solidFill>
                <a:latin typeface="+mn-lt"/>
                <a:ea typeface="ＭＳ Ｐゴシック" pitchFamily="-106" charset="-128"/>
              </a:defRPr>
            </a:lvl4pPr>
            <a:lvl5pPr marL="2057400" indent="-228600" algn="l" rtl="0" eaLnBrk="1" fontAlgn="base" hangingPunct="1">
              <a:spcBef>
                <a:spcPct val="20000"/>
              </a:spcBef>
              <a:spcAft>
                <a:spcPct val="0"/>
              </a:spcAft>
              <a:buFont typeface="Wingdings" pitchFamily="2" charset="2"/>
              <a:buChar char="§"/>
              <a:defRPr sz="15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Font typeface="Wingdings" pitchFamily="-106" charset="2"/>
              <a:buChar char="§"/>
              <a:defRPr sz="1500">
                <a:solidFill>
                  <a:schemeClr val="tx1"/>
                </a:solidFill>
                <a:latin typeface="+mn-lt"/>
                <a:ea typeface="ＭＳ Ｐゴシック" pitchFamily="-106" charset="-128"/>
              </a:defRPr>
            </a:lvl6pPr>
            <a:lvl7pPr marL="2971800" indent="-228600" algn="l" rtl="0" eaLnBrk="1" fontAlgn="base" hangingPunct="1">
              <a:spcBef>
                <a:spcPct val="20000"/>
              </a:spcBef>
              <a:spcAft>
                <a:spcPct val="0"/>
              </a:spcAft>
              <a:buFont typeface="Wingdings" pitchFamily="-106" charset="2"/>
              <a:buChar char="§"/>
              <a:defRPr sz="1500">
                <a:solidFill>
                  <a:schemeClr val="tx1"/>
                </a:solidFill>
                <a:latin typeface="+mn-lt"/>
                <a:ea typeface="ＭＳ Ｐゴシック" pitchFamily="-106" charset="-128"/>
              </a:defRPr>
            </a:lvl7pPr>
            <a:lvl8pPr marL="3429000" indent="-228600" algn="l" rtl="0" eaLnBrk="1" fontAlgn="base" hangingPunct="1">
              <a:spcBef>
                <a:spcPct val="20000"/>
              </a:spcBef>
              <a:spcAft>
                <a:spcPct val="0"/>
              </a:spcAft>
              <a:buFont typeface="Wingdings" pitchFamily="-106" charset="2"/>
              <a:buChar char="§"/>
              <a:defRPr sz="1500">
                <a:solidFill>
                  <a:schemeClr val="tx1"/>
                </a:solidFill>
                <a:latin typeface="+mn-lt"/>
                <a:ea typeface="ＭＳ Ｐゴシック" pitchFamily="-106" charset="-128"/>
              </a:defRPr>
            </a:lvl8pPr>
            <a:lvl9pPr marL="3886200" indent="-228600" algn="l" rtl="0" eaLnBrk="1" fontAlgn="base" hangingPunct="1">
              <a:spcBef>
                <a:spcPct val="20000"/>
              </a:spcBef>
              <a:spcAft>
                <a:spcPct val="0"/>
              </a:spcAft>
              <a:buFont typeface="Wingdings" pitchFamily="-106" charset="2"/>
              <a:buChar char="§"/>
              <a:defRPr sz="1500">
                <a:solidFill>
                  <a:schemeClr val="tx1"/>
                </a:solidFill>
                <a:latin typeface="+mn-lt"/>
                <a:ea typeface="ＭＳ Ｐゴシック" pitchFamily="-106" charset="-128"/>
              </a:defRPr>
            </a:lvl9pPr>
          </a:lstStyle>
          <a:p>
            <a:pPr marL="0" indent="0" defTabSz="1219170">
              <a:buNone/>
            </a:pPr>
            <a:r>
              <a:rPr lang="en-AU" sz="9600" b="1" u="sng" kern="0" dirty="0">
                <a:solidFill>
                  <a:srgbClr val="000000"/>
                </a:solidFill>
                <a:latin typeface="Arial"/>
              </a:rPr>
              <a:t>Sub-unit vaccines</a:t>
            </a:r>
          </a:p>
          <a:p>
            <a:pPr marL="0" indent="0" defTabSz="1219170">
              <a:buNone/>
            </a:pPr>
            <a:endParaRPr lang="en-AU" sz="8000" b="1" u="sng" kern="0" dirty="0">
              <a:solidFill>
                <a:srgbClr val="000000"/>
              </a:solidFill>
              <a:latin typeface="Arial"/>
            </a:endParaRPr>
          </a:p>
          <a:p>
            <a:pPr marL="457189" indent="-457189" defTabSz="1219170">
              <a:lnSpc>
                <a:spcPct val="120000"/>
              </a:lnSpc>
              <a:buFont typeface="Arial" panose="020B0604020202020204" pitchFamily="34" charset="0"/>
              <a:buChar char="•"/>
            </a:pPr>
            <a:r>
              <a:rPr lang="en-AU" sz="8000" kern="0" dirty="0">
                <a:solidFill>
                  <a:srgbClr val="000000"/>
                </a:solidFill>
              </a:rPr>
              <a:t>Contain a small part of the parasite eg a single protein</a:t>
            </a:r>
          </a:p>
          <a:p>
            <a:pPr marL="457189" indent="-457189" defTabSz="1219170">
              <a:lnSpc>
                <a:spcPct val="120000"/>
              </a:lnSpc>
              <a:buFont typeface="Arial" panose="020B0604020202020204" pitchFamily="34" charset="0"/>
              <a:buChar char="•"/>
            </a:pPr>
            <a:r>
              <a:rPr lang="en-AU" sz="8000" kern="0" dirty="0">
                <a:solidFill>
                  <a:srgbClr val="000000"/>
                </a:solidFill>
              </a:rPr>
              <a:t>Require adjuvants (substance that enhances immune response)</a:t>
            </a:r>
          </a:p>
          <a:p>
            <a:pPr marL="457189" indent="-457189" defTabSz="1219170">
              <a:lnSpc>
                <a:spcPct val="120000"/>
              </a:lnSpc>
              <a:buFont typeface="Arial" panose="020B0604020202020204" pitchFamily="34" charset="0"/>
              <a:buChar char="•"/>
            </a:pPr>
            <a:r>
              <a:rPr lang="en-AU" sz="8000" kern="0" dirty="0">
                <a:solidFill>
                  <a:srgbClr val="000000"/>
                </a:solidFill>
              </a:rPr>
              <a:t>Proteins that are targeted are often variable between different parasite strains</a:t>
            </a:r>
          </a:p>
          <a:p>
            <a:pPr marL="457189" indent="-457189" defTabSz="1219170">
              <a:lnSpc>
                <a:spcPct val="120000"/>
              </a:lnSpc>
              <a:buFont typeface="Arial" panose="020B0604020202020204" pitchFamily="34" charset="0"/>
              <a:buChar char="•"/>
            </a:pPr>
            <a:r>
              <a:rPr lang="en-AU" sz="8000" kern="0" dirty="0">
                <a:solidFill>
                  <a:srgbClr val="000000"/>
                </a:solidFill>
              </a:rPr>
              <a:t>Immune responses often not long-lived</a:t>
            </a:r>
          </a:p>
          <a:p>
            <a:pPr marL="457189" indent="-457189" defTabSz="1219170">
              <a:lnSpc>
                <a:spcPct val="120000"/>
              </a:lnSpc>
              <a:buFont typeface="Arial" panose="020B0604020202020204" pitchFamily="34" charset="0"/>
              <a:buChar char="•"/>
            </a:pPr>
            <a:r>
              <a:rPr lang="en-AU" sz="8000" kern="0" dirty="0">
                <a:solidFill>
                  <a:srgbClr val="000000"/>
                </a:solidFill>
              </a:rPr>
              <a:t>Low and variable protection</a:t>
            </a:r>
          </a:p>
          <a:p>
            <a:pPr marL="0" indent="0" defTabSz="1219170">
              <a:buNone/>
            </a:pPr>
            <a:endParaRPr lang="en-AU" sz="8000" kern="0" dirty="0">
              <a:solidFill>
                <a:srgbClr val="000000"/>
              </a:solidFill>
              <a:latin typeface="Arial"/>
            </a:endParaRPr>
          </a:p>
          <a:p>
            <a:pPr marL="0" indent="0" defTabSz="1219170">
              <a:buNone/>
            </a:pPr>
            <a:endParaRPr lang="en-AU" sz="8000" kern="0" dirty="0">
              <a:solidFill>
                <a:srgbClr val="000000"/>
              </a:solidFill>
              <a:latin typeface="Arial"/>
            </a:endParaRPr>
          </a:p>
          <a:p>
            <a:pPr marL="0" indent="0" defTabSz="1219170">
              <a:buNone/>
            </a:pPr>
            <a:endParaRPr lang="en-AU" sz="8000" kern="0" dirty="0">
              <a:solidFill>
                <a:srgbClr val="000000"/>
              </a:solidFill>
              <a:latin typeface="Arial"/>
            </a:endParaRPr>
          </a:p>
          <a:p>
            <a:pPr marL="0" indent="0" defTabSz="1219170">
              <a:buNone/>
            </a:pPr>
            <a:endParaRPr lang="en-AU" sz="8000" kern="0" dirty="0">
              <a:solidFill>
                <a:srgbClr val="000000"/>
              </a:solidFill>
              <a:latin typeface="Arial"/>
            </a:endParaRPr>
          </a:p>
          <a:p>
            <a:pPr marL="457189" indent="-457189" defTabSz="1219170"/>
            <a:endParaRPr lang="en-AU" sz="8000" kern="0" dirty="0">
              <a:solidFill>
                <a:srgbClr val="000000"/>
              </a:solidFill>
              <a:latin typeface="Arial"/>
            </a:endParaRPr>
          </a:p>
          <a:p>
            <a:pPr marL="457189" indent="-457189" defTabSz="1219170"/>
            <a:endParaRPr lang="en-AU" sz="2000" kern="0" dirty="0">
              <a:solidFill>
                <a:srgbClr val="0070C0"/>
              </a:solidFill>
              <a:latin typeface="Arial"/>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171" y="3525011"/>
            <a:ext cx="3367648" cy="262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629" y="4125079"/>
            <a:ext cx="4128459" cy="2552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28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581" y="1062030"/>
            <a:ext cx="7094336" cy="5275290"/>
          </a:xfrm>
          <a:prstGeom prst="rect">
            <a:avLst/>
          </a:prstGeom>
          <a:noFill/>
        </p:spPr>
        <p:txBody>
          <a:bodyPr wrap="square" rtlCol="0">
            <a:spAutoFit/>
          </a:bodyPr>
          <a:lstStyle/>
          <a:p>
            <a:pPr defTabSz="1219170" fontAlgn="base">
              <a:spcBef>
                <a:spcPct val="20000"/>
              </a:spcBef>
              <a:spcAft>
                <a:spcPct val="0"/>
              </a:spcAft>
            </a:pPr>
            <a:r>
              <a:rPr lang="en-AU" sz="2000" dirty="0">
                <a:solidFill>
                  <a:srgbClr val="000000"/>
                </a:solidFill>
                <a:latin typeface="Arial" pitchFamily="34" charset="0"/>
                <a:ea typeface="ＭＳ Ｐゴシック" pitchFamily="34" charset="-128"/>
              </a:rPr>
              <a:t>-</a:t>
            </a:r>
            <a:r>
              <a:rPr lang="en-AU" dirty="0">
                <a:solidFill>
                  <a:srgbClr val="000000"/>
                </a:solidFill>
                <a:latin typeface="Arial" pitchFamily="34" charset="0"/>
                <a:ea typeface="ＭＳ Ｐゴシック" pitchFamily="34" charset="-128"/>
              </a:rPr>
              <a:t>Many different protein targets including proteins that are the same (conserved) between parasite strains.</a:t>
            </a:r>
          </a:p>
          <a:p>
            <a:pPr defTabSz="1219170" fontAlgn="base">
              <a:spcBef>
                <a:spcPct val="20000"/>
              </a:spcBef>
              <a:spcAft>
                <a:spcPct val="0"/>
              </a:spcAft>
            </a:pPr>
            <a:r>
              <a:rPr lang="en-AU" dirty="0">
                <a:solidFill>
                  <a:srgbClr val="000000"/>
                </a:solidFill>
                <a:latin typeface="Arial" pitchFamily="34" charset="0"/>
                <a:ea typeface="ＭＳ Ｐゴシック" pitchFamily="34" charset="-128"/>
              </a:rPr>
              <a:t>-May overcome issues associated with protein variation.</a:t>
            </a:r>
          </a:p>
          <a:p>
            <a:pPr defTabSz="1219170" fontAlgn="base">
              <a:spcBef>
                <a:spcPct val="20000"/>
              </a:spcBef>
              <a:spcAft>
                <a:spcPct val="0"/>
              </a:spcAft>
            </a:pPr>
            <a:endParaRPr lang="en-AU" dirty="0">
              <a:solidFill>
                <a:srgbClr val="000000"/>
              </a:solidFill>
              <a:latin typeface="Arial" pitchFamily="34" charset="0"/>
              <a:ea typeface="ＭＳ Ｐゴシック" pitchFamily="34" charset="-128"/>
            </a:endParaRPr>
          </a:p>
          <a:p>
            <a:pPr defTabSz="1219170" fontAlgn="base">
              <a:spcBef>
                <a:spcPct val="20000"/>
              </a:spcBef>
              <a:spcAft>
                <a:spcPct val="0"/>
              </a:spcAft>
            </a:pPr>
            <a:r>
              <a:rPr lang="en-AU" b="1" dirty="0">
                <a:solidFill>
                  <a:srgbClr val="000000"/>
                </a:solidFill>
                <a:latin typeface="Arial" pitchFamily="34" charset="0"/>
                <a:ea typeface="ＭＳ Ｐゴシック" pitchFamily="34" charset="-128"/>
              </a:rPr>
              <a:t>Approaches:</a:t>
            </a:r>
          </a:p>
          <a:p>
            <a:pPr defTabSz="1219170" fontAlgn="base">
              <a:spcBef>
                <a:spcPct val="20000"/>
              </a:spcBef>
              <a:spcAft>
                <a:spcPct val="0"/>
              </a:spcAft>
              <a:buFontTx/>
              <a:buChar char="•"/>
            </a:pPr>
            <a:r>
              <a:rPr lang="en-AU" b="1" dirty="0">
                <a:solidFill>
                  <a:srgbClr val="000000"/>
                </a:solidFill>
                <a:latin typeface="Arial" pitchFamily="34" charset="0"/>
                <a:ea typeface="ＭＳ Ｐゴシック" pitchFamily="34" charset="-128"/>
              </a:rPr>
              <a:t>Liver-stage: </a:t>
            </a:r>
          </a:p>
          <a:p>
            <a:pPr defTabSz="1219170" fontAlgn="base">
              <a:spcBef>
                <a:spcPct val="20000"/>
              </a:spcBef>
              <a:spcAft>
                <a:spcPct val="0"/>
              </a:spcAft>
            </a:pPr>
            <a:r>
              <a:rPr lang="en-AU" dirty="0">
                <a:solidFill>
                  <a:srgbClr val="000000"/>
                </a:solidFill>
                <a:latin typeface="Arial" pitchFamily="34" charset="0"/>
                <a:ea typeface="ＭＳ Ｐゴシック" pitchFamily="34" charset="-128"/>
              </a:rPr>
              <a:t>-Irradiated sporozoite vaccine</a:t>
            </a:r>
          </a:p>
          <a:p>
            <a:pPr defTabSz="1219170" fontAlgn="base">
              <a:spcBef>
                <a:spcPct val="20000"/>
              </a:spcBef>
              <a:spcAft>
                <a:spcPct val="0"/>
              </a:spcAft>
            </a:pPr>
            <a:r>
              <a:rPr lang="en-AU" dirty="0">
                <a:solidFill>
                  <a:srgbClr val="000000"/>
                </a:solidFill>
                <a:latin typeface="Arial" pitchFamily="34" charset="0"/>
                <a:ea typeface="ＭＳ Ｐゴシック" pitchFamily="34" charset="-128"/>
              </a:rPr>
              <a:t>-</a:t>
            </a:r>
            <a:r>
              <a:rPr lang="en-AU" dirty="0">
                <a:solidFill>
                  <a:srgbClr val="000000"/>
                </a:solidFill>
              </a:rPr>
              <a:t>Sporozoites + Chemoprophylaxis</a:t>
            </a:r>
          </a:p>
          <a:p>
            <a:pPr defTabSz="1219170" fontAlgn="base">
              <a:spcBef>
                <a:spcPct val="20000"/>
              </a:spcBef>
              <a:spcAft>
                <a:spcPct val="0"/>
              </a:spcAft>
            </a:pPr>
            <a:r>
              <a:rPr lang="en-AU" dirty="0">
                <a:solidFill>
                  <a:srgbClr val="000000"/>
                </a:solidFill>
                <a:latin typeface="Arial" pitchFamily="34" charset="0"/>
                <a:ea typeface="ＭＳ Ｐゴシック" pitchFamily="34" charset="-128"/>
              </a:rPr>
              <a:t>-Genetically attenuated sporozoite vaccine</a:t>
            </a:r>
          </a:p>
          <a:p>
            <a:pPr defTabSz="1219170" fontAlgn="base">
              <a:spcBef>
                <a:spcPct val="20000"/>
              </a:spcBef>
              <a:spcAft>
                <a:spcPct val="0"/>
              </a:spcAft>
            </a:pPr>
            <a:endParaRPr lang="en-AU" dirty="0">
              <a:solidFill>
                <a:srgbClr val="000000"/>
              </a:solidFill>
              <a:latin typeface="Arial" pitchFamily="34" charset="0"/>
              <a:ea typeface="ＭＳ Ｐゴシック" pitchFamily="34" charset="-128"/>
            </a:endParaRPr>
          </a:p>
          <a:p>
            <a:pPr defTabSz="1219170" fontAlgn="base">
              <a:spcBef>
                <a:spcPct val="20000"/>
              </a:spcBef>
              <a:spcAft>
                <a:spcPct val="0"/>
              </a:spcAft>
              <a:buFontTx/>
              <a:buChar char="•"/>
            </a:pPr>
            <a:r>
              <a:rPr lang="en-AU" b="1" dirty="0">
                <a:solidFill>
                  <a:srgbClr val="000000"/>
                </a:solidFill>
                <a:latin typeface="Arial" pitchFamily="34" charset="0"/>
                <a:ea typeface="ＭＳ Ｐゴシック" pitchFamily="34" charset="-128"/>
              </a:rPr>
              <a:t>Blood-stage: </a:t>
            </a:r>
          </a:p>
          <a:p>
            <a:pPr defTabSz="1219170" fontAlgn="base">
              <a:spcBef>
                <a:spcPct val="20000"/>
              </a:spcBef>
              <a:spcAft>
                <a:spcPct val="0"/>
              </a:spcAft>
            </a:pPr>
            <a:r>
              <a:rPr lang="en-AU" dirty="0">
                <a:solidFill>
                  <a:srgbClr val="FF0000"/>
                </a:solidFill>
              </a:rPr>
              <a:t>-Controlled Infection Immunisation (blood-stage parasites + drug treatment)</a:t>
            </a:r>
            <a:endParaRPr lang="en-AU" dirty="0">
              <a:solidFill>
                <a:srgbClr val="000000"/>
              </a:solidFill>
              <a:latin typeface="Arial" pitchFamily="34" charset="0"/>
              <a:ea typeface="ＭＳ Ｐゴシック" pitchFamily="34" charset="-128"/>
            </a:endParaRPr>
          </a:p>
          <a:p>
            <a:pPr defTabSz="1219170" fontAlgn="base">
              <a:spcBef>
                <a:spcPct val="20000"/>
              </a:spcBef>
              <a:spcAft>
                <a:spcPct val="0"/>
              </a:spcAft>
            </a:pPr>
            <a:r>
              <a:rPr lang="en-AU" dirty="0">
                <a:solidFill>
                  <a:srgbClr val="FF0000"/>
                </a:solidFill>
                <a:latin typeface="Arial" pitchFamily="34" charset="0"/>
                <a:ea typeface="ＭＳ Ｐゴシック" pitchFamily="34" charset="-128"/>
              </a:rPr>
              <a:t>-Chemically attenuated blood-stage vaccine</a:t>
            </a:r>
          </a:p>
          <a:p>
            <a:pPr defTabSz="1219170" fontAlgn="base">
              <a:spcBef>
                <a:spcPct val="20000"/>
              </a:spcBef>
              <a:spcAft>
                <a:spcPct val="0"/>
              </a:spcAft>
            </a:pPr>
            <a:r>
              <a:rPr lang="en-AU" dirty="0">
                <a:solidFill>
                  <a:srgbClr val="FF0000"/>
                </a:solidFill>
                <a:latin typeface="Arial" pitchFamily="34" charset="0"/>
                <a:ea typeface="ＭＳ Ｐゴシック" pitchFamily="34" charset="-128"/>
              </a:rPr>
              <a:t>-Killed parasite blood-stage vaccine (liposomes)</a:t>
            </a:r>
          </a:p>
          <a:p>
            <a:pPr defTabSz="1219170" fontAlgn="base">
              <a:spcBef>
                <a:spcPct val="20000"/>
              </a:spcBef>
              <a:spcAft>
                <a:spcPct val="0"/>
              </a:spcAft>
            </a:pPr>
            <a:r>
              <a:rPr lang="en-AU" dirty="0">
                <a:solidFill>
                  <a:srgbClr val="000000"/>
                </a:solidFill>
                <a:latin typeface="Arial" pitchFamily="34" charset="0"/>
                <a:ea typeface="ＭＳ Ｐゴシック" pitchFamily="34" charset="-128"/>
              </a:rPr>
              <a:t>-Genetically attenuated blood-stage vaccine</a:t>
            </a:r>
            <a:endParaRPr lang="en-AU" dirty="0">
              <a:solidFill>
                <a:srgbClr val="FF0000"/>
              </a:solidFill>
              <a:latin typeface="Arial" pitchFamily="34" charset="0"/>
              <a:ea typeface="ＭＳ Ｐゴシック" pitchFamily="34" charset="-128"/>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3362" y="1398688"/>
            <a:ext cx="3587636" cy="24284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12" descr="crop ring5 5min"/>
          <p:cNvPicPr>
            <a:picLocks noChangeAspect="1" noChangeArrowheads="1"/>
          </p:cNvPicPr>
          <p:nvPr/>
        </p:nvPicPr>
        <p:blipFill>
          <a:blip r:embed="rId3"/>
          <a:srcRect/>
          <a:stretch>
            <a:fillRect/>
          </a:stretch>
        </p:blipFill>
        <p:spPr bwMode="auto">
          <a:xfrm>
            <a:off x="7704578" y="4120552"/>
            <a:ext cx="3596420" cy="2455029"/>
          </a:xfrm>
          <a:prstGeom prst="rect">
            <a:avLst/>
          </a:prstGeom>
          <a:noFill/>
          <a:ln w="9525">
            <a:solidFill>
              <a:schemeClr val="tx1"/>
            </a:solidFill>
            <a:miter lim="800000"/>
            <a:headEnd/>
            <a:tailEnd/>
          </a:ln>
        </p:spPr>
      </p:pic>
      <p:sp>
        <p:nvSpPr>
          <p:cNvPr id="6" name="Title 1"/>
          <p:cNvSpPr txBox="1">
            <a:spLocks/>
          </p:cNvSpPr>
          <p:nvPr/>
        </p:nvSpPr>
        <p:spPr bwMode="auto">
          <a:xfrm>
            <a:off x="448546" y="107436"/>
            <a:ext cx="719034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l" rtl="0" eaLnBrk="1" fontAlgn="base" hangingPunct="1">
              <a:spcBef>
                <a:spcPct val="0"/>
              </a:spcBef>
              <a:spcAft>
                <a:spcPct val="0"/>
              </a:spcAft>
              <a:defRPr sz="2400">
                <a:solidFill>
                  <a:schemeClr val="bg2"/>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2"/>
                </a:solidFill>
                <a:latin typeface="Arial" pitchFamily="-106" charset="0"/>
                <a:ea typeface="ＭＳ Ｐゴシック" charset="0"/>
                <a:cs typeface="ＭＳ Ｐゴシック" charset="0"/>
              </a:defRPr>
            </a:lvl2pPr>
            <a:lvl3pPr algn="l" rtl="0" eaLnBrk="1" fontAlgn="base" hangingPunct="1">
              <a:spcBef>
                <a:spcPct val="0"/>
              </a:spcBef>
              <a:spcAft>
                <a:spcPct val="0"/>
              </a:spcAft>
              <a:defRPr sz="2400">
                <a:solidFill>
                  <a:schemeClr val="bg2"/>
                </a:solidFill>
                <a:latin typeface="Arial" pitchFamily="-106" charset="0"/>
                <a:ea typeface="ＭＳ Ｐゴシック" charset="0"/>
                <a:cs typeface="ＭＳ Ｐゴシック" charset="0"/>
              </a:defRPr>
            </a:lvl3pPr>
            <a:lvl4pPr algn="l" rtl="0" eaLnBrk="1" fontAlgn="base" hangingPunct="1">
              <a:spcBef>
                <a:spcPct val="0"/>
              </a:spcBef>
              <a:spcAft>
                <a:spcPct val="0"/>
              </a:spcAft>
              <a:defRPr sz="2400">
                <a:solidFill>
                  <a:schemeClr val="bg2"/>
                </a:solidFill>
                <a:latin typeface="Arial" pitchFamily="-106" charset="0"/>
                <a:ea typeface="ＭＳ Ｐゴシック" charset="0"/>
                <a:cs typeface="ＭＳ Ｐゴシック" charset="0"/>
              </a:defRPr>
            </a:lvl4pPr>
            <a:lvl5pPr algn="l" rtl="0" eaLnBrk="1" fontAlgn="base" hangingPunct="1">
              <a:spcBef>
                <a:spcPct val="0"/>
              </a:spcBef>
              <a:spcAft>
                <a:spcPct val="0"/>
              </a:spcAft>
              <a:defRPr sz="2400">
                <a:solidFill>
                  <a:schemeClr val="bg2"/>
                </a:solidFill>
                <a:latin typeface="Arial" pitchFamily="-106"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2"/>
                </a:solidFill>
                <a:latin typeface="Arial" pitchFamily="-106" charset="0"/>
              </a:defRPr>
            </a:lvl6pPr>
            <a:lvl7pPr marL="914400" algn="l" rtl="0" eaLnBrk="1" fontAlgn="base" hangingPunct="1">
              <a:spcBef>
                <a:spcPct val="0"/>
              </a:spcBef>
              <a:spcAft>
                <a:spcPct val="0"/>
              </a:spcAft>
              <a:defRPr sz="2400">
                <a:solidFill>
                  <a:schemeClr val="bg2"/>
                </a:solidFill>
                <a:latin typeface="Arial" pitchFamily="-106" charset="0"/>
              </a:defRPr>
            </a:lvl7pPr>
            <a:lvl8pPr marL="1371600" algn="l" rtl="0" eaLnBrk="1" fontAlgn="base" hangingPunct="1">
              <a:spcBef>
                <a:spcPct val="0"/>
              </a:spcBef>
              <a:spcAft>
                <a:spcPct val="0"/>
              </a:spcAft>
              <a:defRPr sz="2400">
                <a:solidFill>
                  <a:schemeClr val="bg2"/>
                </a:solidFill>
                <a:latin typeface="Arial" pitchFamily="-106" charset="0"/>
              </a:defRPr>
            </a:lvl8pPr>
            <a:lvl9pPr marL="1828800" algn="l" rtl="0" eaLnBrk="1" fontAlgn="base" hangingPunct="1">
              <a:spcBef>
                <a:spcPct val="0"/>
              </a:spcBef>
              <a:spcAft>
                <a:spcPct val="0"/>
              </a:spcAft>
              <a:defRPr sz="2400">
                <a:solidFill>
                  <a:schemeClr val="bg2"/>
                </a:solidFill>
                <a:latin typeface="Arial" pitchFamily="-106" charset="0"/>
              </a:defRPr>
            </a:lvl9pPr>
          </a:lstStyle>
          <a:p>
            <a:pPr defTabSz="1219170"/>
            <a:r>
              <a:rPr lang="en-AU" b="1" u="sng" kern="0" dirty="0">
                <a:solidFill>
                  <a:srgbClr val="000000"/>
                </a:solidFill>
                <a:latin typeface="Arial"/>
              </a:rPr>
              <a:t>Whole Parasite Vaccines</a:t>
            </a:r>
          </a:p>
        </p:txBody>
      </p:sp>
    </p:spTree>
    <p:extLst>
      <p:ext uri="{BB962C8B-B14F-4D97-AF65-F5344CB8AC3E}">
        <p14:creationId xmlns:p14="http://schemas.microsoft.com/office/powerpoint/2010/main" val="213752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44862A-EF7A-4E7C-96F8-81347B18C386}"/>
              </a:ext>
            </a:extLst>
          </p:cNvPr>
          <p:cNvSpPr txBox="1">
            <a:spLocks noGrp="1"/>
          </p:cNvSpPr>
          <p:nvPr>
            <p:ph type="title"/>
          </p:nvPr>
        </p:nvSpPr>
        <p:spPr>
          <a:xfrm>
            <a:off x="307597" y="141030"/>
            <a:ext cx="5245988" cy="430887"/>
          </a:xfrm>
          <a:prstGeom prst="rect">
            <a:avLst/>
          </a:prstGeom>
          <a:noFill/>
        </p:spPr>
        <p:txBody>
          <a:bodyPr wrap="none" rtlCol="0">
            <a:spAutoFit/>
          </a:bodyPr>
          <a:lstStyle/>
          <a:p>
            <a:pPr>
              <a:buNone/>
            </a:pPr>
            <a:r>
              <a:rPr lang="en-AU" sz="2800" b="1" dirty="0"/>
              <a:t>Leading malaria vaccine candidates</a:t>
            </a:r>
          </a:p>
        </p:txBody>
      </p:sp>
      <p:pic>
        <p:nvPicPr>
          <p:cNvPr id="6" name="Picture 5">
            <a:extLst>
              <a:ext uri="{FF2B5EF4-FFF2-40B4-BE49-F238E27FC236}">
                <a16:creationId xmlns:a16="http://schemas.microsoft.com/office/drawing/2014/main" id="{33A81D22-88FC-44D6-84B7-8497885D03BF}"/>
              </a:ext>
            </a:extLst>
          </p:cNvPr>
          <p:cNvPicPr>
            <a:picLocks noChangeAspect="1"/>
          </p:cNvPicPr>
          <p:nvPr/>
        </p:nvPicPr>
        <p:blipFill>
          <a:blip r:embed="rId2"/>
          <a:stretch>
            <a:fillRect/>
          </a:stretch>
        </p:blipFill>
        <p:spPr>
          <a:xfrm>
            <a:off x="1023007" y="1065294"/>
            <a:ext cx="4362725" cy="4501394"/>
          </a:xfrm>
          <a:prstGeom prst="rect">
            <a:avLst/>
          </a:prstGeom>
        </p:spPr>
      </p:pic>
      <p:sp>
        <p:nvSpPr>
          <p:cNvPr id="7" name="TextBox 6">
            <a:extLst>
              <a:ext uri="{FF2B5EF4-FFF2-40B4-BE49-F238E27FC236}">
                <a16:creationId xmlns:a16="http://schemas.microsoft.com/office/drawing/2014/main" id="{75F48A63-4A54-46C9-99C9-0E393F24539E}"/>
              </a:ext>
            </a:extLst>
          </p:cNvPr>
          <p:cNvSpPr txBox="1"/>
          <p:nvPr/>
        </p:nvSpPr>
        <p:spPr>
          <a:xfrm>
            <a:off x="256813" y="6206760"/>
            <a:ext cx="3196068" cy="338554"/>
          </a:xfrm>
          <a:prstGeom prst="rect">
            <a:avLst/>
          </a:prstGeom>
          <a:noFill/>
        </p:spPr>
        <p:txBody>
          <a:bodyPr wrap="none" rtlCol="0">
            <a:spAutoFit/>
          </a:bodyPr>
          <a:lstStyle/>
          <a:p>
            <a:pPr>
              <a:buNone/>
            </a:pPr>
            <a:r>
              <a:rPr lang="en-AU" sz="1600" dirty="0"/>
              <a:t>Duffy et al, </a:t>
            </a:r>
            <a:r>
              <a:rPr lang="en-AU" sz="1600" dirty="0" err="1"/>
              <a:t>npj</a:t>
            </a:r>
            <a:r>
              <a:rPr lang="en-AU" sz="1600" dirty="0"/>
              <a:t> Vaccines, 2020, 5:48.</a:t>
            </a:r>
          </a:p>
        </p:txBody>
      </p:sp>
      <p:grpSp>
        <p:nvGrpSpPr>
          <p:cNvPr id="10" name="Group 9">
            <a:extLst>
              <a:ext uri="{FF2B5EF4-FFF2-40B4-BE49-F238E27FC236}">
                <a16:creationId xmlns:a16="http://schemas.microsoft.com/office/drawing/2014/main" id="{F6EB6F9B-4A03-475D-81B6-B6604DBCCE8D}"/>
              </a:ext>
            </a:extLst>
          </p:cNvPr>
          <p:cNvGrpSpPr/>
          <p:nvPr/>
        </p:nvGrpSpPr>
        <p:grpSpPr>
          <a:xfrm>
            <a:off x="7108274" y="141030"/>
            <a:ext cx="4639112" cy="5932599"/>
            <a:chOff x="5580112" y="144595"/>
            <a:chExt cx="3150340" cy="4783460"/>
          </a:xfrm>
        </p:grpSpPr>
        <p:pic>
          <p:nvPicPr>
            <p:cNvPr id="11" name="Picture 10">
              <a:extLst>
                <a:ext uri="{FF2B5EF4-FFF2-40B4-BE49-F238E27FC236}">
                  <a16:creationId xmlns:a16="http://schemas.microsoft.com/office/drawing/2014/main" id="{93600A4F-E45A-4ACA-A6B9-BA36C969D41E}"/>
                </a:ext>
              </a:extLst>
            </p:cNvPr>
            <p:cNvPicPr>
              <a:picLocks noChangeAspect="1"/>
            </p:cNvPicPr>
            <p:nvPr/>
          </p:nvPicPr>
          <p:blipFill>
            <a:blip r:embed="rId3"/>
            <a:stretch>
              <a:fillRect/>
            </a:stretch>
          </p:blipFill>
          <p:spPr>
            <a:xfrm>
              <a:off x="5580112" y="144595"/>
              <a:ext cx="3150340" cy="4783460"/>
            </a:xfrm>
            <a:prstGeom prst="rect">
              <a:avLst/>
            </a:prstGeom>
          </p:spPr>
        </p:pic>
        <p:sp>
          <p:nvSpPr>
            <p:cNvPr id="12" name="Rectangle 11">
              <a:extLst>
                <a:ext uri="{FF2B5EF4-FFF2-40B4-BE49-F238E27FC236}">
                  <a16:creationId xmlns:a16="http://schemas.microsoft.com/office/drawing/2014/main" id="{8BA31BCD-F340-435C-8700-046DEBF49377}"/>
                </a:ext>
              </a:extLst>
            </p:cNvPr>
            <p:cNvSpPr/>
            <p:nvPr/>
          </p:nvSpPr>
          <p:spPr>
            <a:xfrm>
              <a:off x="5652120" y="1347614"/>
              <a:ext cx="2880321" cy="28803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1C3D8DA9-29D1-4B23-99A8-0A98894A9518}"/>
                </a:ext>
              </a:extLst>
            </p:cNvPr>
            <p:cNvSpPr/>
            <p:nvPr/>
          </p:nvSpPr>
          <p:spPr>
            <a:xfrm>
              <a:off x="5652120" y="1630334"/>
              <a:ext cx="2880321" cy="22133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EDAFAA5C-1177-4113-8FDD-0D0A1BD219ED}"/>
                </a:ext>
              </a:extLst>
            </p:cNvPr>
            <p:cNvSpPr/>
            <p:nvPr/>
          </p:nvSpPr>
          <p:spPr>
            <a:xfrm>
              <a:off x="5652120" y="1847303"/>
              <a:ext cx="2880321" cy="28708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47F356F2-4994-48A4-AF8A-D93B4D5B14C7}"/>
                </a:ext>
              </a:extLst>
            </p:cNvPr>
            <p:cNvSpPr/>
            <p:nvPr/>
          </p:nvSpPr>
          <p:spPr>
            <a:xfrm>
              <a:off x="5652120" y="2865567"/>
              <a:ext cx="2880321" cy="28708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99863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229788-F645-4278-B3A0-44F909836152}"/>
              </a:ext>
            </a:extLst>
          </p:cNvPr>
          <p:cNvSpPr>
            <a:spLocks noGrp="1"/>
          </p:cNvSpPr>
          <p:nvPr>
            <p:ph idx="1"/>
          </p:nvPr>
        </p:nvSpPr>
        <p:spPr>
          <a:xfrm>
            <a:off x="145944" y="639048"/>
            <a:ext cx="11641493" cy="5990589"/>
          </a:xfrm>
        </p:spPr>
        <p:txBody>
          <a:bodyPr>
            <a:normAutofit fontScale="85000" lnSpcReduction="10000"/>
          </a:bodyPr>
          <a:lstStyle/>
          <a:p>
            <a:r>
              <a:rPr lang="en-AU" sz="2000" dirty="0">
                <a:solidFill>
                  <a:srgbClr val="000000"/>
                </a:solidFill>
                <a:latin typeface="Arial" panose="020B0604020202020204" pitchFamily="34" charset="0"/>
                <a:cs typeface="Arial" panose="020B0604020202020204" pitchFamily="34" charset="0"/>
              </a:rPr>
              <a:t>Mosquirix</a:t>
            </a:r>
            <a:r>
              <a:rPr lang="en-AU" sz="2000" baseline="30000" dirty="0">
                <a:solidFill>
                  <a:srgbClr val="000000"/>
                </a:solidFill>
                <a:latin typeface="Arial" panose="020B0604020202020204" pitchFamily="34" charset="0"/>
                <a:cs typeface="Arial" panose="020B0604020202020204" pitchFamily="34" charset="0"/>
              </a:rPr>
              <a:t>TM</a:t>
            </a:r>
            <a:r>
              <a:rPr lang="en-AU" sz="2000" dirty="0">
                <a:solidFill>
                  <a:srgbClr val="000000"/>
                </a:solidFill>
                <a:latin typeface="Arial" panose="020B0604020202020204" pitchFamily="34" charset="0"/>
                <a:cs typeface="Arial" panose="020B0604020202020204" pitchFamily="34" charset="0"/>
              </a:rPr>
              <a:t> – Sub-unit, liver-stage vaccine has been recommended by the WHO for children in Africa at high risk of contracting malaria.  It is only partially effective against severe disease (30%) and there is no evidence of protection against death. </a:t>
            </a:r>
          </a:p>
          <a:p>
            <a:r>
              <a:rPr lang="en-US" sz="2000" b="0" i="0" dirty="0">
                <a:solidFill>
                  <a:srgbClr val="000000"/>
                </a:solidFill>
                <a:effectLst/>
                <a:latin typeface="Arial" panose="020B0604020202020204" pitchFamily="34" charset="0"/>
                <a:cs typeface="Arial" panose="020B0604020202020204" pitchFamily="34" charset="0"/>
              </a:rPr>
              <a:t>Prof. </a:t>
            </a:r>
            <a:r>
              <a:rPr lang="en-US" sz="2000" b="0" i="0" dirty="0" err="1">
                <a:solidFill>
                  <a:srgbClr val="000000"/>
                </a:solidFill>
                <a:effectLst/>
                <a:latin typeface="Arial" panose="020B0604020202020204" pitchFamily="34" charset="0"/>
                <a:cs typeface="Arial" panose="020B0604020202020204" pitchFamily="34" charset="0"/>
              </a:rPr>
              <a:t>Dyann</a:t>
            </a:r>
            <a:r>
              <a:rPr lang="en-US" sz="2000" b="0" i="0" dirty="0">
                <a:solidFill>
                  <a:srgbClr val="000000"/>
                </a:solidFill>
                <a:effectLst/>
                <a:latin typeface="Arial" panose="020B0604020202020204" pitchFamily="34" charset="0"/>
                <a:cs typeface="Arial" panose="020B0604020202020204" pitchFamily="34" charset="0"/>
              </a:rPr>
              <a:t> Wirth, Professor of Infectious Diseases at Harvard University, and the Chair of the WHO Malaria Policy Advisory Group (MPAG):</a:t>
            </a:r>
          </a:p>
          <a:p>
            <a:pPr marL="0" indent="0">
              <a:buNone/>
            </a:pPr>
            <a:r>
              <a:rPr lang="en-US" sz="2000" b="0" i="1" dirty="0">
                <a:solidFill>
                  <a:srgbClr val="0070C0"/>
                </a:solidFill>
                <a:effectLst/>
                <a:latin typeface="Arial" panose="020B0604020202020204" pitchFamily="34" charset="0"/>
                <a:cs typeface="Arial" panose="020B0604020202020204" pitchFamily="34" charset="0"/>
              </a:rPr>
              <a:t> “And so, I think this is one of those situations where we have a tool (referring to the RTS,S vaccine), it’s demonstrated through, both the clinical trial, and now through the implementation trials, to have a measurable and significant impact. And that’s the reason we’re approving it. We’re not saying this is the end, and in fact, I’m hoping this is the beginning, a renaissance, of vaccine development in the malaria field. I think in fact that now we have an approved vaccine, means it may actually spur the field to use some of the great new innovations in vaccines that have occurred since this vaccine was first developed over 30 years ago.”</a:t>
            </a:r>
          </a:p>
          <a:p>
            <a:r>
              <a:rPr lang="en-US" sz="2000" b="0" dirty="0">
                <a:solidFill>
                  <a:srgbClr val="000000"/>
                </a:solidFill>
                <a:effectLst/>
                <a:latin typeface="Arial" panose="020B0604020202020204" pitchFamily="34" charset="0"/>
                <a:cs typeface="Arial" panose="020B0604020202020204" pitchFamily="34" charset="0"/>
              </a:rPr>
              <a:t>Malaria Vaccine Technology Roadmap </a:t>
            </a:r>
          </a:p>
          <a:p>
            <a:pPr marL="0" indent="0">
              <a:buNone/>
            </a:pPr>
            <a:r>
              <a:rPr lang="en-US" sz="2000" dirty="0">
                <a:solidFill>
                  <a:srgbClr val="000000"/>
                </a:solidFill>
                <a:latin typeface="Arial" panose="020B0604020202020204" pitchFamily="34" charset="0"/>
                <a:cs typeface="Arial" panose="020B0604020202020204" pitchFamily="34" charset="0"/>
              </a:rPr>
              <a:t>	-</a:t>
            </a:r>
            <a:r>
              <a:rPr lang="en-US" sz="2000" b="0" i="0" dirty="0">
                <a:solidFill>
                  <a:srgbClr val="000000"/>
                </a:solidFill>
                <a:effectLst/>
                <a:latin typeface="Arial" panose="020B0604020202020204" pitchFamily="34" charset="0"/>
                <a:cs typeface="Arial" panose="020B0604020202020204" pitchFamily="34" charset="0"/>
              </a:rPr>
              <a:t>Developing malaria vaccines with protective efficacy of at least 75 percent against clinical malaria by 2030</a:t>
            </a:r>
          </a:p>
          <a:p>
            <a:pPr marL="0" indent="0" algn="l">
              <a:buNone/>
            </a:pPr>
            <a:r>
              <a:rPr lang="en-US" sz="2000" dirty="0">
                <a:solidFill>
                  <a:srgbClr val="000000"/>
                </a:solidFill>
                <a:latin typeface="Arial" panose="020B0604020202020204" pitchFamily="34" charset="0"/>
                <a:cs typeface="Arial" panose="020B0604020202020204" pitchFamily="34" charset="0"/>
              </a:rPr>
              <a:t>	-</a:t>
            </a:r>
            <a:r>
              <a:rPr lang="en-US" sz="2000" b="0" i="0" dirty="0">
                <a:solidFill>
                  <a:srgbClr val="000000"/>
                </a:solidFill>
                <a:effectLst/>
                <a:latin typeface="Arial" panose="020B0604020202020204" pitchFamily="34" charset="0"/>
                <a:cs typeface="Arial" panose="020B0604020202020204" pitchFamily="34" charset="0"/>
              </a:rPr>
              <a:t>Developing malaria vaccines that reduce transmission of the parasite in order to substantially reduce the incidence 	of human malaria infection by 2030.</a:t>
            </a:r>
          </a:p>
          <a:p>
            <a:endParaRPr lang="en-US" sz="2000" b="0" dirty="0">
              <a:solidFill>
                <a:srgbClr val="000000"/>
              </a:solidFill>
              <a:effectLst/>
              <a:latin typeface="Arial" panose="020B0604020202020204" pitchFamily="34" charset="0"/>
              <a:cs typeface="Arial" panose="020B0604020202020204" pitchFamily="34" charset="0"/>
            </a:endParaRPr>
          </a:p>
          <a:p>
            <a:endParaRPr lang="en-AU" sz="1800" dirty="0">
              <a:solidFill>
                <a:srgbClr val="000000"/>
              </a:solidFill>
              <a:latin typeface="FoundrySterling-Book" panose="02000503040000020004" pitchFamily="50" charset="0"/>
            </a:endParaRPr>
          </a:p>
          <a:p>
            <a:endParaRPr lang="en-AU" dirty="0"/>
          </a:p>
        </p:txBody>
      </p:sp>
      <p:sp>
        <p:nvSpPr>
          <p:cNvPr id="4" name="Title 3">
            <a:extLst>
              <a:ext uri="{FF2B5EF4-FFF2-40B4-BE49-F238E27FC236}">
                <a16:creationId xmlns:a16="http://schemas.microsoft.com/office/drawing/2014/main" id="{78109FC5-61B2-46A6-9A5F-4C9FDF1B06C2}"/>
              </a:ext>
            </a:extLst>
          </p:cNvPr>
          <p:cNvSpPr>
            <a:spLocks noGrp="1"/>
          </p:cNvSpPr>
          <p:nvPr>
            <p:ph type="title"/>
          </p:nvPr>
        </p:nvSpPr>
        <p:spPr>
          <a:xfrm>
            <a:off x="392514" y="172744"/>
            <a:ext cx="6966857" cy="466304"/>
          </a:xfrm>
        </p:spPr>
        <p:txBody>
          <a:bodyPr>
            <a:normAutofit/>
          </a:bodyPr>
          <a:lstStyle/>
          <a:p>
            <a:r>
              <a:rPr lang="en-AU" sz="2800" b="1" dirty="0"/>
              <a:t>Mosquirix (RTS,S)</a:t>
            </a:r>
          </a:p>
        </p:txBody>
      </p:sp>
    </p:spTree>
    <p:extLst>
      <p:ext uri="{BB962C8B-B14F-4D97-AF65-F5344CB8AC3E}">
        <p14:creationId xmlns:p14="http://schemas.microsoft.com/office/powerpoint/2010/main" val="288157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875" y="934020"/>
            <a:ext cx="7217328" cy="5013776"/>
          </a:xfrm>
          <a:prstGeom prst="rect">
            <a:avLst/>
          </a:prstGeom>
        </p:spPr>
        <p:txBody>
          <a:bodyPr vert="horz" lIns="0" tIns="0" rIns="0" bIns="0" rtlCol="0">
            <a:normAutofit fontScale="92500"/>
          </a:bodyPr>
          <a:lstStyle/>
          <a:p>
            <a:pPr marL="380981" indent="-380981" defTabSz="609570">
              <a:lnSpc>
                <a:spcPct val="130000"/>
              </a:lnSpc>
              <a:spcAft>
                <a:spcPts val="1067"/>
              </a:spcAft>
              <a:buFont typeface="Arial" charset="0"/>
              <a:buChar char="•"/>
            </a:pPr>
            <a:r>
              <a:rPr lang="en-AU" sz="2133" dirty="0"/>
              <a:t>Pre-clinical development of whole parasite blood-stage vaccine candidates using animal models.</a:t>
            </a:r>
          </a:p>
          <a:p>
            <a:pPr marL="380981" indent="-380981" defTabSz="609570">
              <a:lnSpc>
                <a:spcPct val="130000"/>
              </a:lnSpc>
              <a:spcAft>
                <a:spcPts val="1067"/>
              </a:spcAft>
              <a:buFont typeface="Arial" charset="0"/>
              <a:buChar char="•"/>
            </a:pPr>
            <a:r>
              <a:rPr lang="en-AU" sz="2133" dirty="0"/>
              <a:t>Developed 2 novel and distinct culture-based </a:t>
            </a:r>
            <a:r>
              <a:rPr lang="en-AU" sz="2133" i="1" dirty="0"/>
              <a:t>P. falciparum </a:t>
            </a:r>
            <a:r>
              <a:rPr lang="en-AU" sz="2133" dirty="0"/>
              <a:t>blood-stage cell banks for clinical studies.</a:t>
            </a:r>
          </a:p>
          <a:p>
            <a:pPr marL="380981" indent="-380981" defTabSz="609570">
              <a:lnSpc>
                <a:spcPct val="130000"/>
              </a:lnSpc>
              <a:spcAft>
                <a:spcPts val="1067"/>
              </a:spcAft>
              <a:buFont typeface="Arial" charset="0"/>
              <a:buChar char="•"/>
            </a:pPr>
            <a:r>
              <a:rPr lang="en-AU" sz="2133" dirty="0"/>
              <a:t>Developed experimental human blood-stage challenge model for cultured malaria parasites.</a:t>
            </a:r>
          </a:p>
          <a:p>
            <a:pPr marL="380981" indent="-380981" defTabSz="609570">
              <a:lnSpc>
                <a:spcPct val="130000"/>
              </a:lnSpc>
              <a:spcAft>
                <a:spcPts val="1067"/>
              </a:spcAft>
              <a:buFont typeface="Arial" charset="0"/>
              <a:buChar char="•"/>
            </a:pPr>
            <a:r>
              <a:rPr lang="en-AU" sz="2133" dirty="0"/>
              <a:t>GMP-compliant vaccine manufacture on-site at Griffith University.</a:t>
            </a:r>
          </a:p>
          <a:p>
            <a:pPr marL="380981" indent="-380981" defTabSz="609570">
              <a:lnSpc>
                <a:spcPct val="130000"/>
              </a:lnSpc>
              <a:spcAft>
                <a:spcPts val="1067"/>
              </a:spcAft>
              <a:buFont typeface="Arial" charset="0"/>
              <a:buChar char="•"/>
            </a:pPr>
            <a:r>
              <a:rPr lang="en-AU" sz="2133" dirty="0"/>
              <a:t>Human clinical trials at Griffith University.</a:t>
            </a:r>
          </a:p>
          <a:p>
            <a:pPr marL="380981" indent="-380981" defTabSz="609570">
              <a:lnSpc>
                <a:spcPct val="130000"/>
              </a:lnSpc>
              <a:spcAft>
                <a:spcPts val="1067"/>
              </a:spcAft>
              <a:buFont typeface="Arial" charset="0"/>
              <a:buChar char="•"/>
            </a:pPr>
            <a:r>
              <a:rPr lang="en-AU" sz="2133" dirty="0"/>
              <a:t>Whole parasite blood-stage vaccine candidates in the development pipeline.</a:t>
            </a:r>
          </a:p>
          <a:p>
            <a:pPr marL="380981" indent="-380981" defTabSz="609570">
              <a:lnSpc>
                <a:spcPct val="130000"/>
              </a:lnSpc>
              <a:spcAft>
                <a:spcPts val="1067"/>
              </a:spcAft>
              <a:buFont typeface="Arial" charset="0"/>
              <a:buChar char="•"/>
            </a:pPr>
            <a:endParaRPr lang="en-AU" sz="1700" dirty="0"/>
          </a:p>
          <a:p>
            <a:pPr defTabSz="609570">
              <a:lnSpc>
                <a:spcPct val="130000"/>
              </a:lnSpc>
              <a:spcAft>
                <a:spcPts val="1067"/>
              </a:spcAft>
              <a:buFont typeface="Arial" charset="0"/>
              <a:buChar char="•"/>
            </a:pPr>
            <a:endParaRPr lang="en-AU" sz="1700" dirty="0">
              <a:latin typeface="FoundrySterling-Book" charset="0"/>
            </a:endParaRPr>
          </a:p>
          <a:p>
            <a:pPr marL="380981" indent="-380981" defTabSz="609570">
              <a:lnSpc>
                <a:spcPct val="130000"/>
              </a:lnSpc>
              <a:spcAft>
                <a:spcPts val="1067"/>
              </a:spcAft>
              <a:buFont typeface="Arial" charset="0"/>
              <a:buChar char="•"/>
            </a:pPr>
            <a:endParaRPr lang="en-AU" sz="1700" dirty="0">
              <a:latin typeface="FoundrySterling-Book" charset="0"/>
            </a:endParaRPr>
          </a:p>
        </p:txBody>
      </p:sp>
      <p:sp>
        <p:nvSpPr>
          <p:cNvPr id="3" name="TextBox 2"/>
          <p:cNvSpPr txBox="1"/>
          <p:nvPr/>
        </p:nvSpPr>
        <p:spPr>
          <a:xfrm>
            <a:off x="609601" y="244088"/>
            <a:ext cx="6966857" cy="466304"/>
          </a:xfrm>
          <a:prstGeom prst="rect">
            <a:avLst/>
          </a:prstGeom>
        </p:spPr>
        <p:txBody>
          <a:bodyPr vert="horz" lIns="0" tIns="0" rIns="0" bIns="0" rtlCol="0" anchor="t" anchorCtr="0">
            <a:normAutofit fontScale="92500"/>
          </a:bodyPr>
          <a:lstStyle/>
          <a:p>
            <a:pPr defTabSz="609570">
              <a:lnSpc>
                <a:spcPct val="90000"/>
              </a:lnSpc>
              <a:spcBef>
                <a:spcPct val="0"/>
              </a:spcBef>
              <a:spcAft>
                <a:spcPts val="600"/>
              </a:spcAft>
            </a:pPr>
            <a:r>
              <a:rPr lang="en-AU" sz="2800" b="1" dirty="0">
                <a:solidFill>
                  <a:srgbClr val="DA0012"/>
                </a:solidFill>
              </a:rPr>
              <a:t>Griffith </a:t>
            </a:r>
            <a:r>
              <a:rPr lang="en-AU" sz="2933" b="1" dirty="0">
                <a:solidFill>
                  <a:srgbClr val="DA0012"/>
                </a:solidFill>
              </a:rPr>
              <a:t>University’s</a:t>
            </a:r>
            <a:r>
              <a:rPr lang="en-AU" sz="2800" b="1" dirty="0">
                <a:solidFill>
                  <a:srgbClr val="DA0012"/>
                </a:solidFill>
              </a:rPr>
              <a:t> Malaria Vaccine Programme </a:t>
            </a:r>
          </a:p>
        </p:txBody>
      </p:sp>
      <p:pic>
        <p:nvPicPr>
          <p:cNvPr id="5" name="Picture 2">
            <a:extLst>
              <a:ext uri="{FF2B5EF4-FFF2-40B4-BE49-F238E27FC236}">
                <a16:creationId xmlns:a16="http://schemas.microsoft.com/office/drawing/2014/main" id="{485FBF43-91FA-4FB7-A4AD-68D5007B8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4233" y="934019"/>
            <a:ext cx="3969147" cy="434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32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9ED9F9-BD88-488A-BE3E-6C6CE1FE249A}"/>
              </a:ext>
            </a:extLst>
          </p:cNvPr>
          <p:cNvSpPr>
            <a:spLocks noGrp="1"/>
          </p:cNvSpPr>
          <p:nvPr>
            <p:ph type="title"/>
          </p:nvPr>
        </p:nvSpPr>
        <p:spPr>
          <a:xfrm>
            <a:off x="351590" y="121792"/>
            <a:ext cx="10972800" cy="466304"/>
          </a:xfrm>
        </p:spPr>
        <p:txBody>
          <a:bodyPr>
            <a:noAutofit/>
          </a:bodyPr>
          <a:lstStyle/>
          <a:p>
            <a:r>
              <a:rPr lang="en-AU" sz="2400" b="1" dirty="0"/>
              <a:t>A chemically attenuated </a:t>
            </a:r>
            <a:r>
              <a:rPr lang="en-AU" sz="2400" b="1" i="1" dirty="0"/>
              <a:t>P. yoelii 17X </a:t>
            </a:r>
            <a:r>
              <a:rPr lang="en-AU" sz="2400" b="1" dirty="0"/>
              <a:t>blood-stage vaccine induces broad protective immunity against different parasite strains</a:t>
            </a:r>
          </a:p>
        </p:txBody>
      </p:sp>
      <p:pic>
        <p:nvPicPr>
          <p:cNvPr id="6" name="Picture 5">
            <a:extLst>
              <a:ext uri="{FF2B5EF4-FFF2-40B4-BE49-F238E27FC236}">
                <a16:creationId xmlns:a16="http://schemas.microsoft.com/office/drawing/2014/main" id="{6E64184A-8A2E-4039-A8D8-09EC42324FBD}"/>
              </a:ext>
            </a:extLst>
          </p:cNvPr>
          <p:cNvPicPr>
            <a:picLocks noChangeAspect="1"/>
          </p:cNvPicPr>
          <p:nvPr/>
        </p:nvPicPr>
        <p:blipFill>
          <a:blip r:embed="rId3"/>
          <a:stretch>
            <a:fillRect/>
          </a:stretch>
        </p:blipFill>
        <p:spPr>
          <a:xfrm>
            <a:off x="268486" y="3754638"/>
            <a:ext cx="9353687" cy="2875382"/>
          </a:xfrm>
          <a:prstGeom prst="rect">
            <a:avLst/>
          </a:prstGeom>
        </p:spPr>
      </p:pic>
      <p:sp>
        <p:nvSpPr>
          <p:cNvPr id="5" name="TextBox 4">
            <a:extLst>
              <a:ext uri="{FF2B5EF4-FFF2-40B4-BE49-F238E27FC236}">
                <a16:creationId xmlns:a16="http://schemas.microsoft.com/office/drawing/2014/main" id="{F061A13E-DC12-4EF0-ABEC-11BF0F29D767}"/>
              </a:ext>
            </a:extLst>
          </p:cNvPr>
          <p:cNvSpPr txBox="1"/>
          <p:nvPr/>
        </p:nvSpPr>
        <p:spPr>
          <a:xfrm>
            <a:off x="201375" y="1089898"/>
            <a:ext cx="11350265" cy="2339102"/>
          </a:xfrm>
          <a:prstGeom prst="rect">
            <a:avLst/>
          </a:prstGeom>
          <a:noFill/>
        </p:spPr>
        <p:txBody>
          <a:bodyPr wrap="square">
            <a:spAutoFit/>
          </a:bodyPr>
          <a:lstStyle/>
          <a:p>
            <a:pPr>
              <a:buClr>
                <a:schemeClr val="tx1"/>
              </a:buClr>
              <a:buFont typeface="Arial" panose="020B0604020202020204" pitchFamily="34" charset="0"/>
              <a:buChar char="•"/>
            </a:pPr>
            <a:r>
              <a:rPr lang="en-US" sz="1800" kern="0" dirty="0">
                <a:solidFill>
                  <a:srgbClr val="000000"/>
                </a:solidFill>
              </a:rPr>
              <a:t>Compound used to treat malaria parasite: Tafuramycin A</a:t>
            </a:r>
          </a:p>
          <a:p>
            <a:pPr>
              <a:buFont typeface="Arial" panose="020B0604020202020204" pitchFamily="34" charset="0"/>
              <a:buChar char="•"/>
            </a:pPr>
            <a:endParaRPr lang="en-US" sz="2000" kern="0" dirty="0">
              <a:solidFill>
                <a:srgbClr val="000000"/>
              </a:solidFill>
            </a:endParaRPr>
          </a:p>
          <a:p>
            <a:pPr>
              <a:buFont typeface="Arial" panose="020B0604020202020204" pitchFamily="34" charset="0"/>
              <a:buChar char="•"/>
            </a:pPr>
            <a:r>
              <a:rPr lang="en-US" sz="1800" dirty="0">
                <a:solidFill>
                  <a:srgbClr val="000000"/>
                </a:solidFill>
              </a:rPr>
              <a:t>Tafuramycin-A binds irreversibly to malaria parasite DNA and inhibits replication.</a:t>
            </a:r>
          </a:p>
          <a:p>
            <a:pPr marL="0" indent="0">
              <a:buClr>
                <a:srgbClr val="FF0000"/>
              </a:buClr>
              <a:buNone/>
            </a:pPr>
            <a:endParaRPr lang="en-US" sz="1800" dirty="0">
              <a:solidFill>
                <a:srgbClr val="000000"/>
              </a:solidFill>
            </a:endParaRPr>
          </a:p>
          <a:p>
            <a:pPr>
              <a:buFont typeface="Arial" panose="020B0604020202020204" pitchFamily="34" charset="0"/>
              <a:buChar char="•"/>
            </a:pPr>
            <a:r>
              <a:rPr lang="en-US" sz="1800" dirty="0">
                <a:solidFill>
                  <a:srgbClr val="000000"/>
                </a:solidFill>
              </a:rPr>
              <a:t>Vaccine consists of chemically treated pRBC.  Red cell membranes must be intact.</a:t>
            </a:r>
          </a:p>
          <a:p>
            <a:pPr marL="0" indent="0">
              <a:buClr>
                <a:srgbClr val="FF0000"/>
              </a:buClr>
              <a:buNone/>
            </a:pPr>
            <a:endParaRPr lang="en-US" sz="1800" dirty="0">
              <a:solidFill>
                <a:srgbClr val="000000"/>
              </a:solidFill>
            </a:endParaRPr>
          </a:p>
          <a:p>
            <a:pPr>
              <a:buFont typeface="Arial" panose="020B0604020202020204" pitchFamily="34" charset="0"/>
              <a:buChar char="•"/>
            </a:pPr>
            <a:r>
              <a:rPr lang="en-US" sz="1800" dirty="0">
                <a:solidFill>
                  <a:srgbClr val="000000"/>
                </a:solidFill>
              </a:rPr>
              <a:t>In rodent models of malaria, chemically treated parasites can protect mice from challenge (</a:t>
            </a:r>
            <a:r>
              <a:rPr lang="en-US" sz="1800" i="1" dirty="0">
                <a:solidFill>
                  <a:srgbClr val="000000"/>
                </a:solidFill>
              </a:rPr>
              <a:t>P. chabaudi </a:t>
            </a:r>
            <a:r>
              <a:rPr lang="en-US" sz="1800" dirty="0">
                <a:solidFill>
                  <a:srgbClr val="000000"/>
                </a:solidFill>
              </a:rPr>
              <a:t>and </a:t>
            </a:r>
            <a:r>
              <a:rPr lang="en-US" sz="1800" i="1" dirty="0">
                <a:solidFill>
                  <a:srgbClr val="000000"/>
                </a:solidFill>
              </a:rPr>
              <a:t>P. yoelii</a:t>
            </a:r>
            <a:r>
              <a:rPr lang="en-US" sz="1800" dirty="0">
                <a:solidFill>
                  <a:srgbClr val="000000"/>
                </a:solidFill>
              </a:rPr>
              <a:t>). </a:t>
            </a:r>
            <a:r>
              <a:rPr lang="en-US" sz="1800" i="1" dirty="0">
                <a:solidFill>
                  <a:srgbClr val="000000"/>
                </a:solidFill>
              </a:rPr>
              <a:t>(</a:t>
            </a:r>
            <a:r>
              <a:rPr lang="en-AU" sz="1400" i="1" dirty="0">
                <a:cs typeface="Arial"/>
              </a:rPr>
              <a:t>Good et al 2013 J. Clin. Invest. 123(8): 3353-3362; Raja et al 2016 Infect. Immun. 84(8): 2274-2288</a:t>
            </a:r>
            <a:r>
              <a:rPr lang="en-AU" sz="1800" i="1" dirty="0">
                <a:cs typeface="Arial"/>
              </a:rPr>
              <a:t>).</a:t>
            </a:r>
          </a:p>
        </p:txBody>
      </p:sp>
    </p:spTree>
    <p:extLst>
      <p:ext uri="{BB962C8B-B14F-4D97-AF65-F5344CB8AC3E}">
        <p14:creationId xmlns:p14="http://schemas.microsoft.com/office/powerpoint/2010/main" val="414306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youts">
  <a:themeElements>
    <a:clrScheme name="Custom 5">
      <a:dk1>
        <a:srgbClr val="000000"/>
      </a:dk1>
      <a:lt1>
        <a:srgbClr val="FFFFFF"/>
      </a:lt1>
      <a:dk2>
        <a:srgbClr val="ED2223"/>
      </a:dk2>
      <a:lt2>
        <a:srgbClr val="FEFFFF"/>
      </a:lt2>
      <a:accent1>
        <a:srgbClr val="ED2223"/>
      </a:accent1>
      <a:accent2>
        <a:srgbClr val="ED2223"/>
      </a:accent2>
      <a:accent3>
        <a:srgbClr val="ED2223"/>
      </a:accent3>
      <a:accent4>
        <a:srgbClr val="ED2223"/>
      </a:accent4>
      <a:accent5>
        <a:srgbClr val="ED2223"/>
      </a:accent5>
      <a:accent6>
        <a:srgbClr val="ED2223"/>
      </a:accent6>
      <a:hlink>
        <a:srgbClr val="C0C0C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smtClean="0">
            <a:latin typeface="Arial"/>
            <a:cs typeface="Arial"/>
          </a:defRPr>
        </a:defPPr>
      </a:lstStyle>
    </a:txDef>
  </a:objectDefaults>
  <a:extraClrSchemeLst/>
</a:theme>
</file>

<file path=ppt/theme/theme3.xml><?xml version="1.0" encoding="utf-8"?>
<a:theme xmlns:a="http://schemas.openxmlformats.org/drawingml/2006/main" name="Glycomics-powerpoint-template 2014">
  <a:themeElements>
    <a:clrScheme name="Maste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500" b="0" i="0" u="none" strike="noStrike" cap="none" normalizeH="0" baseline="0">
            <a:ln>
              <a:noFill/>
            </a:ln>
            <a:solidFill>
              <a:schemeClr val="tx1"/>
            </a:solidFill>
            <a:effectLst/>
            <a:latin typeface="Arial" pitchFamily="-10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500" b="0" i="0" u="none" strike="noStrike" cap="none" normalizeH="0" baseline="0">
            <a:ln>
              <a:noFill/>
            </a:ln>
            <a:solidFill>
              <a:schemeClr val="tx1"/>
            </a:solidFill>
            <a:effectLst/>
            <a:latin typeface="Arial" pitchFamily="-106" charset="0"/>
          </a:defRPr>
        </a:defPPr>
      </a:lstStyle>
    </a:lnDef>
  </a:objectDefaults>
  <a:extraClrSchemeLst>
    <a:extraClrScheme>
      <a:clrScheme name="Maste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996</TotalTime>
  <Words>944</Words>
  <Application>Microsoft Office PowerPoint</Application>
  <PresentationFormat>Widescreen</PresentationFormat>
  <Paragraphs>165</Paragraphs>
  <Slides>15</Slides>
  <Notes>5</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2</vt:i4>
      </vt:variant>
      <vt:variant>
        <vt:lpstr>Slide Titles</vt:lpstr>
      </vt:variant>
      <vt:variant>
        <vt:i4>15</vt:i4>
      </vt:variant>
    </vt:vector>
  </HeadingPairs>
  <TitlesOfParts>
    <vt:vector size="29" baseType="lpstr">
      <vt:lpstr>Arial</vt:lpstr>
      <vt:lpstr>Calibri</vt:lpstr>
      <vt:lpstr>Calibri Light</vt:lpstr>
      <vt:lpstr>Foundry Sterling Book</vt:lpstr>
      <vt:lpstr>FoundrySterling-Book</vt:lpstr>
      <vt:lpstr>Helvetica Neue</vt:lpstr>
      <vt:lpstr>Jotia</vt:lpstr>
      <vt:lpstr>Jotia Medium</vt:lpstr>
      <vt:lpstr>Wingdings</vt:lpstr>
      <vt:lpstr>Office Theme</vt:lpstr>
      <vt:lpstr>Layouts</vt:lpstr>
      <vt:lpstr>Glycomics-powerpoint-template 2014</vt:lpstr>
      <vt:lpstr>CS ChemDraw Drawing</vt:lpstr>
      <vt:lpstr>Prism 8</vt:lpstr>
      <vt:lpstr>An update on the Malaria Vaccine Project Dr Danielle Stanisic </vt:lpstr>
      <vt:lpstr>PowerPoint Presentation</vt:lpstr>
      <vt:lpstr>PowerPoint Presentation</vt:lpstr>
      <vt:lpstr>Two Broad Malaria Vaccine Approaches</vt:lpstr>
      <vt:lpstr>PowerPoint Presentation</vt:lpstr>
      <vt:lpstr>Leading malaria vaccine candidates</vt:lpstr>
      <vt:lpstr>Mosquirix (RTS,S)</vt:lpstr>
      <vt:lpstr>PowerPoint Presentation</vt:lpstr>
      <vt:lpstr>A chemically attenuated P. yoelii 17X blood-stage vaccine induces broad protective immunity against different parasite strains</vt:lpstr>
      <vt:lpstr>Our field-deployable whole parasite malaria vaccine</vt:lpstr>
      <vt:lpstr>Efficacy of the P. yoelii 17X field-deployable vaccine in pre-clinical studies is maintained following freezing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whole parasite blood-stage malaria vaccine</dc:title>
  <dc:creator>Danielle Stanisic</dc:creator>
  <cp:lastModifiedBy>Danielle Stanisic</cp:lastModifiedBy>
  <cp:revision>70</cp:revision>
  <dcterms:created xsi:type="dcterms:W3CDTF">2021-03-11T20:06:02Z</dcterms:created>
  <dcterms:modified xsi:type="dcterms:W3CDTF">2022-11-06T21:33:40Z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daa4be3-f650-4692-881a-64ae220cbceb_Enabled">
    <vt:lpwstr>true</vt:lpwstr>
  </property>
  <property fmtid="{D5CDD505-2E9C-101B-9397-08002B2CF9AE}" pid="3" name="MSIP_Label_adaa4be3-f650-4692-881a-64ae220cbceb_SetDate">
    <vt:lpwstr>2022-11-06T21:33:21Z</vt:lpwstr>
  </property>
  <property fmtid="{D5CDD505-2E9C-101B-9397-08002B2CF9AE}" pid="4" name="MSIP_Label_adaa4be3-f650-4692-881a-64ae220cbceb_Method">
    <vt:lpwstr>Standard</vt:lpwstr>
  </property>
  <property fmtid="{D5CDD505-2E9C-101B-9397-08002B2CF9AE}" pid="5" name="MSIP_Label_adaa4be3-f650-4692-881a-64ae220cbceb_Name">
    <vt:lpwstr>OFFICIAL  Internal (External sharing)</vt:lpwstr>
  </property>
  <property fmtid="{D5CDD505-2E9C-101B-9397-08002B2CF9AE}" pid="6" name="MSIP_Label_adaa4be3-f650-4692-881a-64ae220cbceb_SiteId">
    <vt:lpwstr>5a7cc8ab-a4dc-4f9b-bf60-66714049ad62</vt:lpwstr>
  </property>
  <property fmtid="{D5CDD505-2E9C-101B-9397-08002B2CF9AE}" pid="7" name="MSIP_Label_adaa4be3-f650-4692-881a-64ae220cbceb_ActionId">
    <vt:lpwstr>8501b363-aeb3-40eb-b733-6cf1e1b94aca</vt:lpwstr>
  </property>
  <property fmtid="{D5CDD505-2E9C-101B-9397-08002B2CF9AE}" pid="8" name="MSIP_Label_adaa4be3-f650-4692-881a-64ae220cbceb_ContentBits">
    <vt:lpwstr>0</vt:lpwstr>
  </property>
</Properties>
</file>