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95" r:id="rId3"/>
    <p:sldId id="296" r:id="rId4"/>
    <p:sldId id="297" r:id="rId5"/>
    <p:sldId id="298" r:id="rId6"/>
    <p:sldId id="261" r:id="rId7"/>
    <p:sldId id="260" r:id="rId8"/>
    <p:sldId id="258" r:id="rId9"/>
    <p:sldId id="272" r:id="rId10"/>
    <p:sldId id="274" r:id="rId11"/>
    <p:sldId id="278" r:id="rId12"/>
    <p:sldId id="276" r:id="rId13"/>
    <p:sldId id="284" r:id="rId14"/>
    <p:sldId id="285" r:id="rId15"/>
    <p:sldId id="266" r:id="rId16"/>
    <p:sldId id="264" r:id="rId17"/>
    <p:sldId id="281" r:id="rId18"/>
    <p:sldId id="286" r:id="rId19"/>
    <p:sldId id="282" r:id="rId20"/>
    <p:sldId id="262" r:id="rId21"/>
    <p:sldId id="30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1D8CC6-D2D2-4703-824B-54C243FF7C6D}" v="10" dt="2022-10-14T03:18:50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1304" autoAdjust="0"/>
  </p:normalViewPr>
  <p:slideViewPr>
    <p:cSldViewPr snapToGrid="0">
      <p:cViewPr varScale="1">
        <p:scale>
          <a:sx n="75" d="100"/>
          <a:sy n="75" d="100"/>
        </p:scale>
        <p:origin x="9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Devine" userId="4e6077c6-2135-4dae-8a37-4d6c3fa9337a" providerId="ADAL" clId="{03B492B7-94F8-441B-890F-1F1224E29328}"/>
    <pc:docChg chg="undo redo custSel addSld delSld modSld sldOrd">
      <pc:chgData name="Angela Devine" userId="4e6077c6-2135-4dae-8a37-4d6c3fa9337a" providerId="ADAL" clId="{03B492B7-94F8-441B-890F-1F1224E29328}" dt="2021-10-28T19:51:30.762" v="18854" actId="1076"/>
      <pc:docMkLst>
        <pc:docMk/>
      </pc:docMkLst>
      <pc:sldChg chg="addSp delSp modSp mod">
        <pc:chgData name="Angela Devine" userId="4e6077c6-2135-4dae-8a37-4d6c3fa9337a" providerId="ADAL" clId="{03B492B7-94F8-441B-890F-1F1224E29328}" dt="2021-10-28T00:26:43.868" v="10399" actId="20577"/>
        <pc:sldMkLst>
          <pc:docMk/>
          <pc:sldMk cId="1692736981" sldId="256"/>
        </pc:sldMkLst>
        <pc:spChg chg="mod">
          <ac:chgData name="Angela Devine" userId="4e6077c6-2135-4dae-8a37-4d6c3fa9337a" providerId="ADAL" clId="{03B492B7-94F8-441B-890F-1F1224E29328}" dt="2021-10-26T19:34:39.707" v="4"/>
          <ac:spMkLst>
            <pc:docMk/>
            <pc:sldMk cId="1692736981" sldId="256"/>
            <ac:spMk id="2" creationId="{DEB2F87F-557F-4300-870D-E8AA7BD30DA5}"/>
          </ac:spMkLst>
        </pc:spChg>
        <pc:spChg chg="mod">
          <ac:chgData name="Angela Devine" userId="4e6077c6-2135-4dae-8a37-4d6c3fa9337a" providerId="ADAL" clId="{03B492B7-94F8-441B-890F-1F1224E29328}" dt="2021-10-28T00:26:43.868" v="10399" actId="20577"/>
          <ac:spMkLst>
            <pc:docMk/>
            <pc:sldMk cId="1692736981" sldId="256"/>
            <ac:spMk id="3" creationId="{A5F122A6-3E19-4014-A142-974CAA049936}"/>
          </ac:spMkLst>
        </pc:spChg>
        <pc:grpChg chg="add del mod">
          <ac:chgData name="Angela Devine" userId="4e6077c6-2135-4dae-8a37-4d6c3fa9337a" providerId="ADAL" clId="{03B492B7-94F8-441B-890F-1F1224E29328}" dt="2021-10-26T19:36:36.069" v="69" actId="165"/>
          <ac:grpSpMkLst>
            <pc:docMk/>
            <pc:sldMk cId="1692736981" sldId="256"/>
            <ac:grpSpMk id="7" creationId="{84EF5EBE-62E1-4822-BEDC-B52B657EF647}"/>
          </ac:grpSpMkLst>
        </pc:grpChg>
        <pc:picChg chg="add mod topLvl">
          <ac:chgData name="Angela Devine" userId="4e6077c6-2135-4dae-8a37-4d6c3fa9337a" providerId="ADAL" clId="{03B492B7-94F8-441B-890F-1F1224E29328}" dt="2021-10-26T19:36:59.220" v="71" actId="1076"/>
          <ac:picMkLst>
            <pc:docMk/>
            <pc:sldMk cId="1692736981" sldId="256"/>
            <ac:picMk id="4" creationId="{8CA4F267-CB1C-4526-ABD7-6EC4F40BDED9}"/>
          </ac:picMkLst>
        </pc:picChg>
        <pc:picChg chg="add mod topLvl">
          <ac:chgData name="Angela Devine" userId="4e6077c6-2135-4dae-8a37-4d6c3fa9337a" providerId="ADAL" clId="{03B492B7-94F8-441B-890F-1F1224E29328}" dt="2021-10-26T19:36:52.299" v="70" actId="1076"/>
          <ac:picMkLst>
            <pc:docMk/>
            <pc:sldMk cId="1692736981" sldId="256"/>
            <ac:picMk id="5" creationId="{56301134-18A4-4F35-8AA1-CC8FBCD03F26}"/>
          </ac:picMkLst>
        </pc:picChg>
        <pc:picChg chg="add mod topLvl">
          <ac:chgData name="Angela Devine" userId="4e6077c6-2135-4dae-8a37-4d6c3fa9337a" providerId="ADAL" clId="{03B492B7-94F8-441B-890F-1F1224E29328}" dt="2021-10-26T19:36:36.069" v="69" actId="165"/>
          <ac:picMkLst>
            <pc:docMk/>
            <pc:sldMk cId="1692736981" sldId="256"/>
            <ac:picMk id="6" creationId="{2A115521-C6D0-42B2-B397-8F950C7A67D1}"/>
          </ac:picMkLst>
        </pc:picChg>
        <pc:picChg chg="add mod">
          <ac:chgData name="Angela Devine" userId="4e6077c6-2135-4dae-8a37-4d6c3fa9337a" providerId="ADAL" clId="{03B492B7-94F8-441B-890F-1F1224E29328}" dt="2021-10-28T00:26:39.112" v="10396" actId="1037"/>
          <ac:picMkLst>
            <pc:docMk/>
            <pc:sldMk cId="1692736981" sldId="256"/>
            <ac:picMk id="1026" creationId="{69D9EDDB-80DF-449E-9A4A-4012EB3C35FE}"/>
          </ac:picMkLst>
        </pc:picChg>
      </pc:sldChg>
      <pc:sldChg chg="addSp delSp modSp mod modClrScheme modAnim chgLayout modNotesTx">
        <pc:chgData name="Angela Devine" userId="4e6077c6-2135-4dae-8a37-4d6c3fa9337a" providerId="ADAL" clId="{03B492B7-94F8-441B-890F-1F1224E29328}" dt="2021-10-28T17:02:38.961" v="16659" actId="20577"/>
        <pc:sldMkLst>
          <pc:docMk/>
          <pc:sldMk cId="3483862422" sldId="257"/>
        </pc:sldMkLst>
        <pc:spChg chg="mod ord">
          <ac:chgData name="Angela Devine" userId="4e6077c6-2135-4dae-8a37-4d6c3fa9337a" providerId="ADAL" clId="{03B492B7-94F8-441B-890F-1F1224E29328}" dt="2021-10-27T14:50:42.970" v="954" actId="700"/>
          <ac:spMkLst>
            <pc:docMk/>
            <pc:sldMk cId="3483862422" sldId="257"/>
            <ac:spMk id="2" creationId="{F9173439-63E5-4F18-993C-649225E5720D}"/>
          </ac:spMkLst>
        </pc:spChg>
        <pc:spChg chg="del mod ord">
          <ac:chgData name="Angela Devine" userId="4e6077c6-2135-4dae-8a37-4d6c3fa9337a" providerId="ADAL" clId="{03B492B7-94F8-441B-890F-1F1224E29328}" dt="2021-10-27T14:52:23.135" v="978" actId="478"/>
          <ac:spMkLst>
            <pc:docMk/>
            <pc:sldMk cId="3483862422" sldId="257"/>
            <ac:spMk id="3" creationId="{6C8E9E78-FC63-42FA-B7FA-DBE71CB56977}"/>
          </ac:spMkLst>
        </pc:spChg>
        <pc:spChg chg="add mod ord">
          <ac:chgData name="Angela Devine" userId="4e6077c6-2135-4dae-8a37-4d6c3fa9337a" providerId="ADAL" clId="{03B492B7-94F8-441B-890F-1F1224E29328}" dt="2021-10-28T01:42:17.641" v="14036" actId="20577"/>
          <ac:spMkLst>
            <pc:docMk/>
            <pc:sldMk cId="3483862422" sldId="257"/>
            <ac:spMk id="4" creationId="{B728C134-FA5F-4E1E-9EF4-1BF016FFEE4F}"/>
          </ac:spMkLst>
        </pc:spChg>
        <pc:spChg chg="add mod ord">
          <ac:chgData name="Angela Devine" userId="4e6077c6-2135-4dae-8a37-4d6c3fa9337a" providerId="ADAL" clId="{03B492B7-94F8-441B-890F-1F1224E29328}" dt="2021-10-27T21:27:50.024" v="5984"/>
          <ac:spMkLst>
            <pc:docMk/>
            <pc:sldMk cId="3483862422" sldId="257"/>
            <ac:spMk id="5" creationId="{8F390115-3F61-476C-96FB-06C0BDD08F91}"/>
          </ac:spMkLst>
        </pc:spChg>
        <pc:spChg chg="add del mod ord">
          <ac:chgData name="Angela Devine" userId="4e6077c6-2135-4dae-8a37-4d6c3fa9337a" providerId="ADAL" clId="{03B492B7-94F8-441B-890F-1F1224E29328}" dt="2021-10-27T14:52:30.911" v="980" actId="478"/>
          <ac:spMkLst>
            <pc:docMk/>
            <pc:sldMk cId="3483862422" sldId="257"/>
            <ac:spMk id="6" creationId="{F562D0F2-EB24-4F52-9E00-6932C9393375}"/>
          </ac:spMkLst>
        </pc:spChg>
        <pc:spChg chg="add del mod">
          <ac:chgData name="Angela Devine" userId="4e6077c6-2135-4dae-8a37-4d6c3fa9337a" providerId="ADAL" clId="{03B492B7-94F8-441B-890F-1F1224E29328}" dt="2021-10-27T14:52:27.917" v="979" actId="478"/>
          <ac:spMkLst>
            <pc:docMk/>
            <pc:sldMk cId="3483862422" sldId="257"/>
            <ac:spMk id="8" creationId="{ECF9DEF3-171D-41C1-9C62-639A02266D5B}"/>
          </ac:spMkLst>
        </pc:spChg>
        <pc:spChg chg="add mod">
          <ac:chgData name="Angela Devine" userId="4e6077c6-2135-4dae-8a37-4d6c3fa9337a" providerId="ADAL" clId="{03B492B7-94F8-441B-890F-1F1224E29328}" dt="2021-10-27T22:54:31.128" v="7964" actId="20577"/>
          <ac:spMkLst>
            <pc:docMk/>
            <pc:sldMk cId="3483862422" sldId="257"/>
            <ac:spMk id="10" creationId="{E3A23AB6-CA6D-4BB0-8972-C9240C19D489}"/>
          </ac:spMkLst>
        </pc:spChg>
        <pc:picChg chg="add mod">
          <ac:chgData name="Angela Devine" userId="4e6077c6-2135-4dae-8a37-4d6c3fa9337a" providerId="ADAL" clId="{03B492B7-94F8-441B-890F-1F1224E29328}" dt="2021-10-27T21:29:37.086" v="6042" actId="1076"/>
          <ac:picMkLst>
            <pc:docMk/>
            <pc:sldMk cId="3483862422" sldId="257"/>
            <ac:picMk id="1026" creationId="{63880C0E-D0DD-4703-927A-AE929C51A935}"/>
          </ac:picMkLst>
        </pc:picChg>
        <pc:picChg chg="add mod">
          <ac:chgData name="Angela Devine" userId="4e6077c6-2135-4dae-8a37-4d6c3fa9337a" providerId="ADAL" clId="{03B492B7-94F8-441B-890F-1F1224E29328}" dt="2021-10-27T14:56:19.508" v="1031" actId="1076"/>
          <ac:picMkLst>
            <pc:docMk/>
            <pc:sldMk cId="3483862422" sldId="257"/>
            <ac:picMk id="1028" creationId="{3D7D87C2-52F3-440F-8F21-497E37AA6B37}"/>
          </ac:picMkLst>
        </pc:picChg>
        <pc:picChg chg="add mod">
          <ac:chgData name="Angela Devine" userId="4e6077c6-2135-4dae-8a37-4d6c3fa9337a" providerId="ADAL" clId="{03B492B7-94F8-441B-890F-1F1224E29328}" dt="2021-10-27T21:29:59.946" v="6043" actId="1076"/>
          <ac:picMkLst>
            <pc:docMk/>
            <pc:sldMk cId="3483862422" sldId="257"/>
            <ac:picMk id="1030" creationId="{C0934375-960D-4F2A-BE46-91457E2B345E}"/>
          </ac:picMkLst>
        </pc:picChg>
      </pc:sldChg>
      <pc:sldChg chg="addSp delSp modSp new mod ord setBg setClrOvrMap">
        <pc:chgData name="Angela Devine" userId="4e6077c6-2135-4dae-8a37-4d6c3fa9337a" providerId="ADAL" clId="{03B492B7-94F8-441B-890F-1F1224E29328}" dt="2021-10-28T19:27:40.611" v="18126" actId="14100"/>
        <pc:sldMkLst>
          <pc:docMk/>
          <pc:sldMk cId="2733582257" sldId="258"/>
        </pc:sldMkLst>
        <pc:spChg chg="mod">
          <ac:chgData name="Angela Devine" userId="4e6077c6-2135-4dae-8a37-4d6c3fa9337a" providerId="ADAL" clId="{03B492B7-94F8-441B-890F-1F1224E29328}" dt="2021-10-28T19:27:29.614" v="18115" actId="6549"/>
          <ac:spMkLst>
            <pc:docMk/>
            <pc:sldMk cId="2733582257" sldId="258"/>
            <ac:spMk id="2" creationId="{5416493F-647B-4A3B-A7AE-3C88F5ED23B8}"/>
          </ac:spMkLst>
        </pc:spChg>
        <pc:spChg chg="del">
          <ac:chgData name="Angela Devine" userId="4e6077c6-2135-4dae-8a37-4d6c3fa9337a" providerId="ADAL" clId="{03B492B7-94F8-441B-890F-1F1224E29328}" dt="2021-10-26T19:44:08.512" v="790" actId="26606"/>
          <ac:spMkLst>
            <pc:docMk/>
            <pc:sldMk cId="2733582257" sldId="258"/>
            <ac:spMk id="3" creationId="{5B4F59F1-E5E8-4947-8D97-BDA5BC503589}"/>
          </ac:spMkLst>
        </pc:spChg>
        <pc:spChg chg="add mod">
          <ac:chgData name="Angela Devine" userId="4e6077c6-2135-4dae-8a37-4d6c3fa9337a" providerId="ADAL" clId="{03B492B7-94F8-441B-890F-1F1224E29328}" dt="2021-10-28T19:27:40.611" v="18126" actId="14100"/>
          <ac:spMkLst>
            <pc:docMk/>
            <pc:sldMk cId="2733582257" sldId="258"/>
            <ac:spMk id="3" creationId="{E91B6946-D99A-4554-B368-823CD4A61BA0}"/>
          </ac:spMkLst>
        </pc:spChg>
        <pc:spChg chg="add mod">
          <ac:chgData name="Angela Devine" userId="4e6077c6-2135-4dae-8a37-4d6c3fa9337a" providerId="ADAL" clId="{03B492B7-94F8-441B-890F-1F1224E29328}" dt="2021-10-27T21:16:10.478" v="5615" actId="1076"/>
          <ac:spMkLst>
            <pc:docMk/>
            <pc:sldMk cId="2733582257" sldId="258"/>
            <ac:spMk id="5" creationId="{A2F38F5E-E57B-4D42-B479-7035FE5D9BA2}"/>
          </ac:spMkLst>
        </pc:spChg>
        <pc:spChg chg="add">
          <ac:chgData name="Angela Devine" userId="4e6077c6-2135-4dae-8a37-4d6c3fa9337a" providerId="ADAL" clId="{03B492B7-94F8-441B-890F-1F1224E29328}" dt="2021-10-26T19:44:08.512" v="790" actId="26606"/>
          <ac:spMkLst>
            <pc:docMk/>
            <pc:sldMk cId="2733582257" sldId="258"/>
            <ac:spMk id="9" creationId="{133F8CB7-795C-4272-9073-64D8CF97F220}"/>
          </ac:spMkLst>
        </pc:spChg>
        <pc:spChg chg="add">
          <ac:chgData name="Angela Devine" userId="4e6077c6-2135-4dae-8a37-4d6c3fa9337a" providerId="ADAL" clId="{03B492B7-94F8-441B-890F-1F1224E29328}" dt="2021-10-26T19:44:08.512" v="790" actId="26606"/>
          <ac:spMkLst>
            <pc:docMk/>
            <pc:sldMk cId="2733582257" sldId="258"/>
            <ac:spMk id="11" creationId="{180DE8A2-73B1-4AFE-8FB9-BE4B66F39812}"/>
          </ac:spMkLst>
        </pc:spChg>
        <pc:spChg chg="add">
          <ac:chgData name="Angela Devine" userId="4e6077c6-2135-4dae-8a37-4d6c3fa9337a" providerId="ADAL" clId="{03B492B7-94F8-441B-890F-1F1224E29328}" dt="2021-10-26T19:44:08.512" v="790" actId="26606"/>
          <ac:spMkLst>
            <pc:docMk/>
            <pc:sldMk cId="2733582257" sldId="258"/>
            <ac:spMk id="13" creationId="{E5ADB140-E61F-4DA4-A342-F5EF70772D7A}"/>
          </ac:spMkLst>
        </pc:spChg>
        <pc:picChg chg="add mod">
          <ac:chgData name="Angela Devine" userId="4e6077c6-2135-4dae-8a37-4d6c3fa9337a" providerId="ADAL" clId="{03B492B7-94F8-441B-890F-1F1224E29328}" dt="2021-10-26T19:44:08.512" v="790" actId="26606"/>
          <ac:picMkLst>
            <pc:docMk/>
            <pc:sldMk cId="2733582257" sldId="258"/>
            <ac:picMk id="4" creationId="{B32416EE-64BE-4C20-8A29-94E67A1B1092}"/>
          </ac:picMkLst>
        </pc:picChg>
      </pc:sldChg>
      <pc:sldChg chg="addSp delSp modSp new mod ord modNotesTx">
        <pc:chgData name="Angela Devine" userId="4e6077c6-2135-4dae-8a37-4d6c3fa9337a" providerId="ADAL" clId="{03B492B7-94F8-441B-890F-1F1224E29328}" dt="2021-10-28T19:44:17.814" v="18698" actId="1076"/>
        <pc:sldMkLst>
          <pc:docMk/>
          <pc:sldMk cId="3977987355" sldId="259"/>
        </pc:sldMkLst>
        <pc:spChg chg="del">
          <ac:chgData name="Angela Devine" userId="4e6077c6-2135-4dae-8a37-4d6c3fa9337a" providerId="ADAL" clId="{03B492B7-94F8-441B-890F-1F1224E29328}" dt="2021-10-26T19:53:14.316" v="916" actId="478"/>
          <ac:spMkLst>
            <pc:docMk/>
            <pc:sldMk cId="3977987355" sldId="259"/>
            <ac:spMk id="2" creationId="{B324B1BE-1F52-4653-8830-76CB8CC6B2D2}"/>
          </ac:spMkLst>
        </pc:spChg>
        <pc:spChg chg="mod">
          <ac:chgData name="Angela Devine" userId="4e6077c6-2135-4dae-8a37-4d6c3fa9337a" providerId="ADAL" clId="{03B492B7-94F8-441B-890F-1F1224E29328}" dt="2021-10-28T19:44:17.814" v="18698" actId="1076"/>
          <ac:spMkLst>
            <pc:docMk/>
            <pc:sldMk cId="3977987355" sldId="259"/>
            <ac:spMk id="3" creationId="{D6390664-A732-4AC3-B14D-66A46A0726EF}"/>
          </ac:spMkLst>
        </pc:spChg>
        <pc:graphicFrameChg chg="add mod modGraphic">
          <ac:chgData name="Angela Devine" userId="4e6077c6-2135-4dae-8a37-4d6c3fa9337a" providerId="ADAL" clId="{03B492B7-94F8-441B-890F-1F1224E29328}" dt="2021-10-27T21:07:13.888" v="5515"/>
          <ac:graphicFrameMkLst>
            <pc:docMk/>
            <pc:sldMk cId="3977987355" sldId="259"/>
            <ac:graphicFrameMk id="2" creationId="{CB98878C-6A9A-4367-8664-2624E315592B}"/>
          </ac:graphicFrameMkLst>
        </pc:graphicFrameChg>
        <pc:picChg chg="add mod">
          <ac:chgData name="Angela Devine" userId="4e6077c6-2135-4dae-8a37-4d6c3fa9337a" providerId="ADAL" clId="{03B492B7-94F8-441B-890F-1F1224E29328}" dt="2021-10-26T19:47:51.006" v="850" actId="1038"/>
          <ac:picMkLst>
            <pc:docMk/>
            <pc:sldMk cId="3977987355" sldId="259"/>
            <ac:picMk id="5" creationId="{44C085B5-4EB7-4193-8B50-8F1975FEC848}"/>
          </ac:picMkLst>
        </pc:picChg>
        <pc:picChg chg="add mod">
          <ac:chgData name="Angela Devine" userId="4e6077c6-2135-4dae-8a37-4d6c3fa9337a" providerId="ADAL" clId="{03B492B7-94F8-441B-890F-1F1224E29328}" dt="2021-10-26T19:53:01.815" v="914" actId="1076"/>
          <ac:picMkLst>
            <pc:docMk/>
            <pc:sldMk cId="3977987355" sldId="259"/>
            <ac:picMk id="7" creationId="{31BB71F7-8154-4F7D-A008-2BAF5253D57C}"/>
          </ac:picMkLst>
        </pc:picChg>
      </pc:sldChg>
      <pc:sldChg chg="addSp modSp new mod setBg setClrOvrMap modNotesTx">
        <pc:chgData name="Angela Devine" userId="4e6077c6-2135-4dae-8a37-4d6c3fa9337a" providerId="ADAL" clId="{03B492B7-94F8-441B-890F-1F1224E29328}" dt="2021-10-28T19:43:05.411" v="18696" actId="20577"/>
        <pc:sldMkLst>
          <pc:docMk/>
          <pc:sldMk cId="2928431610" sldId="260"/>
        </pc:sldMkLst>
        <pc:spChg chg="mod">
          <ac:chgData name="Angela Devine" userId="4e6077c6-2135-4dae-8a37-4d6c3fa9337a" providerId="ADAL" clId="{03B492B7-94F8-441B-890F-1F1224E29328}" dt="2021-10-27T22:49:26.651" v="7821" actId="20577"/>
          <ac:spMkLst>
            <pc:docMk/>
            <pc:sldMk cId="2928431610" sldId="260"/>
            <ac:spMk id="2" creationId="{9D2B4407-7852-43C1-851E-0B1E35E8216B}"/>
          </ac:spMkLst>
        </pc:spChg>
        <pc:spChg chg="mod">
          <ac:chgData name="Angela Devine" userId="4e6077c6-2135-4dae-8a37-4d6c3fa9337a" providerId="ADAL" clId="{03B492B7-94F8-441B-890F-1F1224E29328}" dt="2021-10-28T19:43:05.411" v="18696" actId="20577"/>
          <ac:spMkLst>
            <pc:docMk/>
            <pc:sldMk cId="2928431610" sldId="260"/>
            <ac:spMk id="3" creationId="{37BCC18C-0116-462F-87F3-4852E9771ED2}"/>
          </ac:spMkLst>
        </pc:spChg>
        <pc:spChg chg="add">
          <ac:chgData name="Angela Devine" userId="4e6077c6-2135-4dae-8a37-4d6c3fa9337a" providerId="ADAL" clId="{03B492B7-94F8-441B-890F-1F1224E29328}" dt="2021-10-27T21:02:09.082" v="5433" actId="26606"/>
          <ac:spMkLst>
            <pc:docMk/>
            <pc:sldMk cId="2928431610" sldId="260"/>
            <ac:spMk id="11" creationId="{A5BA3AE5-0FB8-4948-A421-5CEE1A5E8A61}"/>
          </ac:spMkLst>
        </pc:spChg>
        <pc:spChg chg="add">
          <ac:chgData name="Angela Devine" userId="4e6077c6-2135-4dae-8a37-4d6c3fa9337a" providerId="ADAL" clId="{03B492B7-94F8-441B-890F-1F1224E29328}" dt="2021-10-27T21:02:09.082" v="5433" actId="26606"/>
          <ac:spMkLst>
            <pc:docMk/>
            <pc:sldMk cId="2928431610" sldId="260"/>
            <ac:spMk id="13" creationId="{615FFFBF-F0D2-4BB8-BB9E-3ADC47E3B69A}"/>
          </ac:spMkLst>
        </pc:spChg>
        <pc:spChg chg="add">
          <ac:chgData name="Angela Devine" userId="4e6077c6-2135-4dae-8a37-4d6c3fa9337a" providerId="ADAL" clId="{03B492B7-94F8-441B-890F-1F1224E29328}" dt="2021-10-27T21:02:09.082" v="5433" actId="26606"/>
          <ac:spMkLst>
            <pc:docMk/>
            <pc:sldMk cId="2928431610" sldId="260"/>
            <ac:spMk id="15" creationId="{FD056B7E-FBD7-4858-966D-9C4DEDA7EF3C}"/>
          </ac:spMkLst>
        </pc:spChg>
        <pc:graphicFrameChg chg="add mod">
          <ac:chgData name="Angela Devine" userId="4e6077c6-2135-4dae-8a37-4d6c3fa9337a" providerId="ADAL" clId="{03B492B7-94F8-441B-890F-1F1224E29328}" dt="2021-10-27T21:04:17.048" v="5467" actId="20577"/>
          <ac:graphicFrameMkLst>
            <pc:docMk/>
            <pc:sldMk cId="2928431610" sldId="260"/>
            <ac:graphicFrameMk id="6" creationId="{818AD7D7-1ED8-4D51-8BC3-404860540EC6}"/>
          </ac:graphicFrameMkLst>
        </pc:graphicFrameChg>
      </pc:sldChg>
      <pc:sldChg chg="addSp delSp modSp new mod ord setBg modNotesTx">
        <pc:chgData name="Angela Devine" userId="4e6077c6-2135-4dae-8a37-4d6c3fa9337a" providerId="ADAL" clId="{03B492B7-94F8-441B-890F-1F1224E29328}" dt="2021-10-28T14:41:05.393" v="14044"/>
        <pc:sldMkLst>
          <pc:docMk/>
          <pc:sldMk cId="404198456" sldId="261"/>
        </pc:sldMkLst>
        <pc:spChg chg="mod">
          <ac:chgData name="Angela Devine" userId="4e6077c6-2135-4dae-8a37-4d6c3fa9337a" providerId="ADAL" clId="{03B492B7-94F8-441B-890F-1F1224E29328}" dt="2021-10-27T19:07:22.038" v="2455" actId="26606"/>
          <ac:spMkLst>
            <pc:docMk/>
            <pc:sldMk cId="404198456" sldId="261"/>
            <ac:spMk id="2" creationId="{8B27AF18-D1BF-49DC-83F7-D65976ECC747}"/>
          </ac:spMkLst>
        </pc:spChg>
        <pc:spChg chg="mod ord">
          <ac:chgData name="Angela Devine" userId="4e6077c6-2135-4dae-8a37-4d6c3fa9337a" providerId="ADAL" clId="{03B492B7-94F8-441B-890F-1F1224E29328}" dt="2021-10-27T20:15:43.440" v="3433" actId="20577"/>
          <ac:spMkLst>
            <pc:docMk/>
            <pc:sldMk cId="404198456" sldId="261"/>
            <ac:spMk id="3" creationId="{65DD93A1-113D-44F1-B4AF-5FFFCB503658}"/>
          </ac:spMkLst>
        </pc:spChg>
        <pc:spChg chg="add">
          <ac:chgData name="Angela Devine" userId="4e6077c6-2135-4dae-8a37-4d6c3fa9337a" providerId="ADAL" clId="{03B492B7-94F8-441B-890F-1F1224E29328}" dt="2021-10-27T19:07:22.038" v="2455" actId="26606"/>
          <ac:spMkLst>
            <pc:docMk/>
            <pc:sldMk cId="404198456" sldId="261"/>
            <ac:spMk id="13" creationId="{A1DFCBE5-52C1-48A9-89CF-E7D68CCA1620}"/>
          </ac:spMkLst>
        </pc:spChg>
        <pc:spChg chg="add">
          <ac:chgData name="Angela Devine" userId="4e6077c6-2135-4dae-8a37-4d6c3fa9337a" providerId="ADAL" clId="{03B492B7-94F8-441B-890F-1F1224E29328}" dt="2021-10-27T19:07:22.038" v="2455" actId="26606"/>
          <ac:spMkLst>
            <pc:docMk/>
            <pc:sldMk cId="404198456" sldId="261"/>
            <ac:spMk id="15" creationId="{06AB74CA-E76D-4922-91FE-A4AAF0487CE8}"/>
          </ac:spMkLst>
        </pc:spChg>
        <pc:picChg chg="add del mod">
          <ac:chgData name="Angela Devine" userId="4e6077c6-2135-4dae-8a37-4d6c3fa9337a" providerId="ADAL" clId="{03B492B7-94F8-441B-890F-1F1224E29328}" dt="2021-10-27T18:28:52.711" v="1294" actId="478"/>
          <ac:picMkLst>
            <pc:docMk/>
            <pc:sldMk cId="404198456" sldId="261"/>
            <ac:picMk id="5" creationId="{48F0264D-77EA-4104-952D-23FD6812D7EC}"/>
          </ac:picMkLst>
        </pc:picChg>
        <pc:picChg chg="add del mod">
          <ac:chgData name="Angela Devine" userId="4e6077c6-2135-4dae-8a37-4d6c3fa9337a" providerId="ADAL" clId="{03B492B7-94F8-441B-890F-1F1224E29328}" dt="2021-10-27T19:07:59.734" v="2458" actId="478"/>
          <ac:picMkLst>
            <pc:docMk/>
            <pc:sldMk cId="404198456" sldId="261"/>
            <ac:picMk id="6" creationId="{4D943A8D-D956-4E96-9165-B5FF96E6CDC0}"/>
          </ac:picMkLst>
        </pc:picChg>
        <pc:picChg chg="add mod">
          <ac:chgData name="Angela Devine" userId="4e6077c6-2135-4dae-8a37-4d6c3fa9337a" providerId="ADAL" clId="{03B492B7-94F8-441B-890F-1F1224E29328}" dt="2021-10-27T19:09:54.064" v="2475" actId="1076"/>
          <ac:picMkLst>
            <pc:docMk/>
            <pc:sldMk cId="404198456" sldId="261"/>
            <ac:picMk id="8" creationId="{9E57D21D-F6E8-4D0C-B726-71A6BC540B31}"/>
          </ac:picMkLst>
        </pc:picChg>
        <pc:picChg chg="add mod modCrop">
          <ac:chgData name="Angela Devine" userId="4e6077c6-2135-4dae-8a37-4d6c3fa9337a" providerId="ADAL" clId="{03B492B7-94F8-441B-890F-1F1224E29328}" dt="2021-10-27T19:09:50.183" v="2474" actId="1076"/>
          <ac:picMkLst>
            <pc:docMk/>
            <pc:sldMk cId="404198456" sldId="261"/>
            <ac:picMk id="10" creationId="{BF8D7D87-9901-4567-B566-06520A78A4D4}"/>
          </ac:picMkLst>
        </pc:picChg>
      </pc:sldChg>
      <pc:sldChg chg="addSp delSp modSp new mod ord modClrScheme chgLayout">
        <pc:chgData name="Angela Devine" userId="4e6077c6-2135-4dae-8a37-4d6c3fa9337a" providerId="ADAL" clId="{03B492B7-94F8-441B-890F-1F1224E29328}" dt="2021-10-28T19:41:37.104" v="18630" actId="6549"/>
        <pc:sldMkLst>
          <pc:docMk/>
          <pc:sldMk cId="1317297469" sldId="262"/>
        </pc:sldMkLst>
        <pc:spChg chg="del mod ord">
          <ac:chgData name="Angela Devine" userId="4e6077c6-2135-4dae-8a37-4d6c3fa9337a" providerId="ADAL" clId="{03B492B7-94F8-441B-890F-1F1224E29328}" dt="2021-10-26T19:58:16.612" v="922" actId="700"/>
          <ac:spMkLst>
            <pc:docMk/>
            <pc:sldMk cId="1317297469" sldId="262"/>
            <ac:spMk id="2" creationId="{A97B28A4-CECB-43A3-8C0A-E81C699174F4}"/>
          </ac:spMkLst>
        </pc:spChg>
        <pc:spChg chg="add mod ord">
          <ac:chgData name="Angela Devine" userId="4e6077c6-2135-4dae-8a37-4d6c3fa9337a" providerId="ADAL" clId="{03B492B7-94F8-441B-890F-1F1224E29328}" dt="2021-10-28T19:41:37.104" v="18630" actId="6549"/>
          <ac:spMkLst>
            <pc:docMk/>
            <pc:sldMk cId="1317297469" sldId="262"/>
            <ac:spMk id="2" creationId="{C7B6C670-F3D5-4D2F-9261-070D440A2E3B}"/>
          </ac:spMkLst>
        </pc:spChg>
        <pc:spChg chg="del mod ord">
          <ac:chgData name="Angela Devine" userId="4e6077c6-2135-4dae-8a37-4d6c3fa9337a" providerId="ADAL" clId="{03B492B7-94F8-441B-890F-1F1224E29328}" dt="2021-10-26T19:58:16.612" v="922" actId="700"/>
          <ac:spMkLst>
            <pc:docMk/>
            <pc:sldMk cId="1317297469" sldId="262"/>
            <ac:spMk id="3" creationId="{69F39D01-78B4-4AF6-B600-FC4F6D261080}"/>
          </ac:spMkLst>
        </pc:spChg>
        <pc:spChg chg="add del mod ord">
          <ac:chgData name="Angela Devine" userId="4e6077c6-2135-4dae-8a37-4d6c3fa9337a" providerId="ADAL" clId="{03B492B7-94F8-441B-890F-1F1224E29328}" dt="2021-10-26T19:58:31.968" v="923" actId="700"/>
          <ac:spMkLst>
            <pc:docMk/>
            <pc:sldMk cId="1317297469" sldId="262"/>
            <ac:spMk id="4" creationId="{51E8E23C-DF8E-4574-9F45-854EBFF17E57}"/>
          </ac:spMkLst>
        </pc:spChg>
        <pc:spChg chg="add del mod ord">
          <ac:chgData name="Angela Devine" userId="4e6077c6-2135-4dae-8a37-4d6c3fa9337a" providerId="ADAL" clId="{03B492B7-94F8-441B-890F-1F1224E29328}" dt="2021-10-26T19:58:31.968" v="923" actId="700"/>
          <ac:spMkLst>
            <pc:docMk/>
            <pc:sldMk cId="1317297469" sldId="262"/>
            <ac:spMk id="5" creationId="{4B6E6982-0F94-4359-B243-34CAE0AC6EBC}"/>
          </ac:spMkLst>
        </pc:spChg>
        <pc:spChg chg="add mod ord">
          <ac:chgData name="Angela Devine" userId="4e6077c6-2135-4dae-8a37-4d6c3fa9337a" providerId="ADAL" clId="{03B492B7-94F8-441B-890F-1F1224E29328}" dt="2021-10-27T21:31:02.199" v="6062" actId="700"/>
          <ac:spMkLst>
            <pc:docMk/>
            <pc:sldMk cId="1317297469" sldId="262"/>
            <ac:spMk id="6" creationId="{B54E66A4-FA02-4841-BA0F-343EE18D1253}"/>
          </ac:spMkLst>
        </pc:spChg>
        <pc:spChg chg="add del mod ord">
          <ac:chgData name="Angela Devine" userId="4e6077c6-2135-4dae-8a37-4d6c3fa9337a" providerId="ADAL" clId="{03B492B7-94F8-441B-890F-1F1224E29328}" dt="2021-10-27T21:31:02.199" v="6062" actId="700"/>
          <ac:spMkLst>
            <pc:docMk/>
            <pc:sldMk cId="1317297469" sldId="262"/>
            <ac:spMk id="7" creationId="{D785DE66-C954-4F93-AFB7-4AC32A129F27}"/>
          </ac:spMkLst>
        </pc:spChg>
        <pc:picChg chg="add mod">
          <ac:chgData name="Angela Devine" userId="4e6077c6-2135-4dae-8a37-4d6c3fa9337a" providerId="ADAL" clId="{03B492B7-94F8-441B-890F-1F1224E29328}" dt="2021-10-28T01:23:33.100" v="13266"/>
          <ac:picMkLst>
            <pc:docMk/>
            <pc:sldMk cId="1317297469" sldId="262"/>
            <ac:picMk id="5" creationId="{6D7C4CDD-0B7B-42E4-BAB5-58B87440B078}"/>
          </ac:picMkLst>
        </pc:picChg>
        <pc:picChg chg="add mod">
          <ac:chgData name="Angela Devine" userId="4e6077c6-2135-4dae-8a37-4d6c3fa9337a" providerId="ADAL" clId="{03B492B7-94F8-441B-890F-1F1224E29328}" dt="2021-10-28T01:23:33.100" v="13266"/>
          <ac:picMkLst>
            <pc:docMk/>
            <pc:sldMk cId="1317297469" sldId="262"/>
            <ac:picMk id="8" creationId="{8699175C-206B-4A53-96E5-EA08DA6D1E95}"/>
          </ac:picMkLst>
        </pc:picChg>
        <pc:picChg chg="add mod">
          <ac:chgData name="Angela Devine" userId="4e6077c6-2135-4dae-8a37-4d6c3fa9337a" providerId="ADAL" clId="{03B492B7-94F8-441B-890F-1F1224E29328}" dt="2021-10-28T01:23:33.100" v="13266"/>
          <ac:picMkLst>
            <pc:docMk/>
            <pc:sldMk cId="1317297469" sldId="262"/>
            <ac:picMk id="9" creationId="{96F4B960-DB0B-4587-BA2C-95503350A88A}"/>
          </ac:picMkLst>
        </pc:picChg>
      </pc:sldChg>
      <pc:sldChg chg="modSp new mod ord">
        <pc:chgData name="Angela Devine" userId="4e6077c6-2135-4dae-8a37-4d6c3fa9337a" providerId="ADAL" clId="{03B492B7-94F8-441B-890F-1F1224E29328}" dt="2021-10-28T19:34:15.741" v="18279"/>
        <pc:sldMkLst>
          <pc:docMk/>
          <pc:sldMk cId="3926818696" sldId="263"/>
        </pc:sldMkLst>
        <pc:spChg chg="mod">
          <ac:chgData name="Angela Devine" userId="4e6077c6-2135-4dae-8a37-4d6c3fa9337a" providerId="ADAL" clId="{03B492B7-94F8-441B-890F-1F1224E29328}" dt="2021-10-28T00:01:30.252" v="8880" actId="14100"/>
          <ac:spMkLst>
            <pc:docMk/>
            <pc:sldMk cId="3926818696" sldId="263"/>
            <ac:spMk id="2" creationId="{97386631-4634-42B9-B3A3-7B07BFB6DB23}"/>
          </ac:spMkLst>
        </pc:spChg>
        <pc:spChg chg="mod">
          <ac:chgData name="Angela Devine" userId="4e6077c6-2135-4dae-8a37-4d6c3fa9337a" providerId="ADAL" clId="{03B492B7-94F8-441B-890F-1F1224E29328}" dt="2021-10-28T19:33:27.205" v="18275" actId="20577"/>
          <ac:spMkLst>
            <pc:docMk/>
            <pc:sldMk cId="3926818696" sldId="263"/>
            <ac:spMk id="3" creationId="{6872A1B9-71AC-41F4-BFDF-58F53391B60D}"/>
          </ac:spMkLst>
        </pc:spChg>
      </pc:sldChg>
      <pc:sldChg chg="addSp delSp modSp new mod ord setBg setClrOvrMap modNotesTx">
        <pc:chgData name="Angela Devine" userId="4e6077c6-2135-4dae-8a37-4d6c3fa9337a" providerId="ADAL" clId="{03B492B7-94F8-441B-890F-1F1224E29328}" dt="2021-10-28T19:50:55.999" v="18848" actId="14100"/>
        <pc:sldMkLst>
          <pc:docMk/>
          <pc:sldMk cId="823009676" sldId="264"/>
        </pc:sldMkLst>
        <pc:spChg chg="mod">
          <ac:chgData name="Angela Devine" userId="4e6077c6-2135-4dae-8a37-4d6c3fa9337a" providerId="ADAL" clId="{03B492B7-94F8-441B-890F-1F1224E29328}" dt="2021-10-28T19:31:02.917" v="18253" actId="1035"/>
          <ac:spMkLst>
            <pc:docMk/>
            <pc:sldMk cId="823009676" sldId="264"/>
            <ac:spMk id="2" creationId="{C13A5D45-33EF-497F-A53C-E4CD77E59BF3}"/>
          </ac:spMkLst>
        </pc:spChg>
        <pc:spChg chg="mod">
          <ac:chgData name="Angela Devine" userId="4e6077c6-2135-4dae-8a37-4d6c3fa9337a" providerId="ADAL" clId="{03B492B7-94F8-441B-890F-1F1224E29328}" dt="2021-10-28T19:50:55.999" v="18848" actId="14100"/>
          <ac:spMkLst>
            <pc:docMk/>
            <pc:sldMk cId="823009676" sldId="264"/>
            <ac:spMk id="3" creationId="{379983F1-EF63-4DCE-B2EF-D71861036357}"/>
          </ac:spMkLst>
        </pc:spChg>
        <pc:spChg chg="add mod">
          <ac:chgData name="Angela Devine" userId="4e6077c6-2135-4dae-8a37-4d6c3fa9337a" providerId="ADAL" clId="{03B492B7-94F8-441B-890F-1F1224E29328}" dt="2021-10-28T19:47:38.327" v="18782" actId="14100"/>
          <ac:spMkLst>
            <pc:docMk/>
            <pc:sldMk cId="823009676" sldId="264"/>
            <ac:spMk id="5" creationId="{DE82F598-7AF2-45CA-BCD4-3D958A174962}"/>
          </ac:spMkLst>
        </pc:spChg>
        <pc:spChg chg="add del">
          <ac:chgData name="Angela Devine" userId="4e6077c6-2135-4dae-8a37-4d6c3fa9337a" providerId="ADAL" clId="{03B492B7-94F8-441B-890F-1F1224E29328}" dt="2021-10-28T15:17:51.769" v="15102" actId="26606"/>
          <ac:spMkLst>
            <pc:docMk/>
            <pc:sldMk cId="823009676" sldId="264"/>
            <ac:spMk id="9" creationId="{E2DA8D37-1E70-450D-9D70-95873ABDC833}"/>
          </ac:spMkLst>
        </pc:spChg>
        <pc:spChg chg="add del">
          <ac:chgData name="Angela Devine" userId="4e6077c6-2135-4dae-8a37-4d6c3fa9337a" providerId="ADAL" clId="{03B492B7-94F8-441B-890F-1F1224E29328}" dt="2021-10-28T15:17:51.769" v="15102" actId="26606"/>
          <ac:spMkLst>
            <pc:docMk/>
            <pc:sldMk cId="823009676" sldId="264"/>
            <ac:spMk id="11" creationId="{D2E1CE80-9123-4F46-924D-C14DF534A985}"/>
          </ac:spMkLst>
        </pc:spChg>
        <pc:spChg chg="add">
          <ac:chgData name="Angela Devine" userId="4e6077c6-2135-4dae-8a37-4d6c3fa9337a" providerId="ADAL" clId="{03B492B7-94F8-441B-890F-1F1224E29328}" dt="2021-10-28T15:17:51.777" v="15103" actId="26606"/>
          <ac:spMkLst>
            <pc:docMk/>
            <pc:sldMk cId="823009676" sldId="264"/>
            <ac:spMk id="13" creationId="{FD056B7E-FBD7-4858-966D-9C4DEDA7EF3C}"/>
          </ac:spMkLst>
        </pc:spChg>
        <pc:spChg chg="add">
          <ac:chgData name="Angela Devine" userId="4e6077c6-2135-4dae-8a37-4d6c3fa9337a" providerId="ADAL" clId="{03B492B7-94F8-441B-890F-1F1224E29328}" dt="2021-10-28T15:17:51.777" v="15103" actId="26606"/>
          <ac:spMkLst>
            <pc:docMk/>
            <pc:sldMk cId="823009676" sldId="264"/>
            <ac:spMk id="14" creationId="{A5BA3AE5-0FB8-4948-A421-5CEE1A5E8A61}"/>
          </ac:spMkLst>
        </pc:spChg>
        <pc:spChg chg="add">
          <ac:chgData name="Angela Devine" userId="4e6077c6-2135-4dae-8a37-4d6c3fa9337a" providerId="ADAL" clId="{03B492B7-94F8-441B-890F-1F1224E29328}" dt="2021-10-28T15:17:51.777" v="15103" actId="26606"/>
          <ac:spMkLst>
            <pc:docMk/>
            <pc:sldMk cId="823009676" sldId="264"/>
            <ac:spMk id="15" creationId="{615FFFBF-F0D2-4BB8-BB9E-3ADC47E3B69A}"/>
          </ac:spMkLst>
        </pc:spChg>
        <pc:picChg chg="add mod">
          <ac:chgData name="Angela Devine" userId="4e6077c6-2135-4dae-8a37-4d6c3fa9337a" providerId="ADAL" clId="{03B492B7-94F8-441B-890F-1F1224E29328}" dt="2021-10-28T15:17:51.777" v="15103" actId="26606"/>
          <ac:picMkLst>
            <pc:docMk/>
            <pc:sldMk cId="823009676" sldId="264"/>
            <ac:picMk id="4" creationId="{9A36600E-AEDB-49A4-AE6E-E79580D78942}"/>
          </ac:picMkLst>
        </pc:picChg>
      </pc:sldChg>
      <pc:sldChg chg="modSp new del mod">
        <pc:chgData name="Angela Devine" userId="4e6077c6-2135-4dae-8a37-4d6c3fa9337a" providerId="ADAL" clId="{03B492B7-94F8-441B-890F-1F1224E29328}" dt="2021-10-28T00:20:22.569" v="10044" actId="47"/>
        <pc:sldMkLst>
          <pc:docMk/>
          <pc:sldMk cId="960912386" sldId="265"/>
        </pc:sldMkLst>
        <pc:spChg chg="mod">
          <ac:chgData name="Angela Devine" userId="4e6077c6-2135-4dae-8a37-4d6c3fa9337a" providerId="ADAL" clId="{03B492B7-94F8-441B-890F-1F1224E29328}" dt="2021-10-27T23:09:00.738" v="8142" actId="20577"/>
          <ac:spMkLst>
            <pc:docMk/>
            <pc:sldMk cId="960912386" sldId="265"/>
            <ac:spMk id="2" creationId="{CAB238FC-064C-425D-B3EE-2E87A97D06B7}"/>
          </ac:spMkLst>
        </pc:spChg>
        <pc:spChg chg="mod">
          <ac:chgData name="Angela Devine" userId="4e6077c6-2135-4dae-8a37-4d6c3fa9337a" providerId="ADAL" clId="{03B492B7-94F8-441B-890F-1F1224E29328}" dt="2021-10-27T23:17:03.586" v="8270" actId="20577"/>
          <ac:spMkLst>
            <pc:docMk/>
            <pc:sldMk cId="960912386" sldId="265"/>
            <ac:spMk id="3" creationId="{941F8B6A-1962-49E8-AFEB-ECA90FCEB4DF}"/>
          </ac:spMkLst>
        </pc:spChg>
      </pc:sldChg>
      <pc:sldChg chg="addSp delSp modSp new mod ord setBg delAnim modAnim modNotesTx">
        <pc:chgData name="Angela Devine" userId="4e6077c6-2135-4dae-8a37-4d6c3fa9337a" providerId="ADAL" clId="{03B492B7-94F8-441B-890F-1F1224E29328}" dt="2021-10-28T19:46:18.735" v="18720" actId="20577"/>
        <pc:sldMkLst>
          <pc:docMk/>
          <pc:sldMk cId="390370626" sldId="266"/>
        </pc:sldMkLst>
        <pc:spChg chg="mod">
          <ac:chgData name="Angela Devine" userId="4e6077c6-2135-4dae-8a37-4d6c3fa9337a" providerId="ADAL" clId="{03B492B7-94F8-441B-890F-1F1224E29328}" dt="2021-10-28T15:15:11.866" v="14997" actId="26606"/>
          <ac:spMkLst>
            <pc:docMk/>
            <pc:sldMk cId="390370626" sldId="266"/>
            <ac:spMk id="2" creationId="{8AFEC2CD-8761-460A-87C8-329B441B690B}"/>
          </ac:spMkLst>
        </pc:spChg>
        <pc:spChg chg="mod ord">
          <ac:chgData name="Angela Devine" userId="4e6077c6-2135-4dae-8a37-4d6c3fa9337a" providerId="ADAL" clId="{03B492B7-94F8-441B-890F-1F1224E29328}" dt="2021-10-28T19:46:18.735" v="18720" actId="20577"/>
          <ac:spMkLst>
            <pc:docMk/>
            <pc:sldMk cId="390370626" sldId="266"/>
            <ac:spMk id="3" creationId="{4C84B526-2056-4C04-88A1-7B1F8ABCD3D9}"/>
          </ac:spMkLst>
        </pc:spChg>
        <pc:spChg chg="add mod">
          <ac:chgData name="Angela Devine" userId="4e6077c6-2135-4dae-8a37-4d6c3fa9337a" providerId="ADAL" clId="{03B492B7-94F8-441B-890F-1F1224E29328}" dt="2021-10-28T15:27:05.060" v="15440" actId="1038"/>
          <ac:spMkLst>
            <pc:docMk/>
            <pc:sldMk cId="390370626" sldId="266"/>
            <ac:spMk id="4" creationId="{F6592D6D-4B96-4324-87DA-C6905726B446}"/>
          </ac:spMkLst>
        </pc:spChg>
        <pc:spChg chg="add del">
          <ac:chgData name="Angela Devine" userId="4e6077c6-2135-4dae-8a37-4d6c3fa9337a" providerId="ADAL" clId="{03B492B7-94F8-441B-890F-1F1224E29328}" dt="2021-10-28T15:15:10.637" v="14994" actId="26606"/>
          <ac:spMkLst>
            <pc:docMk/>
            <pc:sldMk cId="390370626" sldId="266"/>
            <ac:spMk id="10" creationId="{A1DFCBE5-52C1-48A9-89CF-E7D68CCA1620}"/>
          </ac:spMkLst>
        </pc:spChg>
        <pc:spChg chg="add del">
          <ac:chgData name="Angela Devine" userId="4e6077c6-2135-4dae-8a37-4d6c3fa9337a" providerId="ADAL" clId="{03B492B7-94F8-441B-890F-1F1224E29328}" dt="2021-10-28T15:15:10.637" v="14994" actId="26606"/>
          <ac:spMkLst>
            <pc:docMk/>
            <pc:sldMk cId="390370626" sldId="266"/>
            <ac:spMk id="11" creationId="{06AB74CA-E76D-4922-91FE-A4AAF0487CE8}"/>
          </ac:spMkLst>
        </pc:spChg>
        <pc:spChg chg="add del">
          <ac:chgData name="Angela Devine" userId="4e6077c6-2135-4dae-8a37-4d6c3fa9337a" providerId="ADAL" clId="{03B492B7-94F8-441B-890F-1F1224E29328}" dt="2021-10-28T15:14:49.577" v="14990" actId="26606"/>
          <ac:spMkLst>
            <pc:docMk/>
            <pc:sldMk cId="390370626" sldId="266"/>
            <ac:spMk id="12" creationId="{27E4CA8E-5CC0-4B96-8E67-040FB5673FA6}"/>
          </ac:spMkLst>
        </pc:spChg>
        <pc:spChg chg="add del">
          <ac:chgData name="Angela Devine" userId="4e6077c6-2135-4dae-8a37-4d6c3fa9337a" providerId="ADAL" clId="{03B492B7-94F8-441B-890F-1F1224E29328}" dt="2021-10-28T15:15:11.860" v="14996" actId="26606"/>
          <ac:spMkLst>
            <pc:docMk/>
            <pc:sldMk cId="390370626" sldId="266"/>
            <ac:spMk id="13" creationId="{27E4CA8E-5CC0-4B96-8E67-040FB5673FA6}"/>
          </ac:spMkLst>
        </pc:spChg>
        <pc:spChg chg="add del">
          <ac:chgData name="Angela Devine" userId="4e6077c6-2135-4dae-8a37-4d6c3fa9337a" providerId="ADAL" clId="{03B492B7-94F8-441B-890F-1F1224E29328}" dt="2021-10-28T15:14:49.577" v="14990" actId="26606"/>
          <ac:spMkLst>
            <pc:docMk/>
            <pc:sldMk cId="390370626" sldId="266"/>
            <ac:spMk id="14" creationId="{E9E16A42-F4F8-425E-9DA6-3237A0CBDC1D}"/>
          </ac:spMkLst>
        </pc:spChg>
        <pc:spChg chg="add del">
          <ac:chgData name="Angela Devine" userId="4e6077c6-2135-4dae-8a37-4d6c3fa9337a" providerId="ADAL" clId="{03B492B7-94F8-441B-890F-1F1224E29328}" dt="2021-10-28T15:15:11.860" v="14996" actId="26606"/>
          <ac:spMkLst>
            <pc:docMk/>
            <pc:sldMk cId="390370626" sldId="266"/>
            <ac:spMk id="15" creationId="{E9E16A42-F4F8-425E-9DA6-3237A0CBDC1D}"/>
          </ac:spMkLst>
        </pc:spChg>
        <pc:spChg chg="add del">
          <ac:chgData name="Angela Devine" userId="4e6077c6-2135-4dae-8a37-4d6c3fa9337a" providerId="ADAL" clId="{03B492B7-94F8-441B-890F-1F1224E29328}" dt="2021-10-28T15:14:49.577" v="14990" actId="26606"/>
          <ac:spMkLst>
            <pc:docMk/>
            <pc:sldMk cId="390370626" sldId="266"/>
            <ac:spMk id="16" creationId="{15285B77-8322-4381-BE3F-F6FE0271B955}"/>
          </ac:spMkLst>
        </pc:spChg>
        <pc:spChg chg="add del">
          <ac:chgData name="Angela Devine" userId="4e6077c6-2135-4dae-8a37-4d6c3fa9337a" providerId="ADAL" clId="{03B492B7-94F8-441B-890F-1F1224E29328}" dt="2021-10-28T15:15:11.860" v="14996" actId="26606"/>
          <ac:spMkLst>
            <pc:docMk/>
            <pc:sldMk cId="390370626" sldId="266"/>
            <ac:spMk id="17" creationId="{15285B77-8322-4381-BE3F-F6FE0271B955}"/>
          </ac:spMkLst>
        </pc:spChg>
        <pc:spChg chg="add">
          <ac:chgData name="Angela Devine" userId="4e6077c6-2135-4dae-8a37-4d6c3fa9337a" providerId="ADAL" clId="{03B492B7-94F8-441B-890F-1F1224E29328}" dt="2021-10-28T15:15:11.866" v="14997" actId="26606"/>
          <ac:spMkLst>
            <pc:docMk/>
            <pc:sldMk cId="390370626" sldId="266"/>
            <ac:spMk id="19" creationId="{A1DFCBE5-52C1-48A9-89CF-E7D68CCA1620}"/>
          </ac:spMkLst>
        </pc:spChg>
        <pc:spChg chg="add">
          <ac:chgData name="Angela Devine" userId="4e6077c6-2135-4dae-8a37-4d6c3fa9337a" providerId="ADAL" clId="{03B492B7-94F8-441B-890F-1F1224E29328}" dt="2021-10-28T15:15:11.866" v="14997" actId="26606"/>
          <ac:spMkLst>
            <pc:docMk/>
            <pc:sldMk cId="390370626" sldId="266"/>
            <ac:spMk id="20" creationId="{06AB74CA-E76D-4922-91FE-A4AAF0487CE8}"/>
          </ac:spMkLst>
        </pc:spChg>
        <pc:spChg chg="add mod">
          <ac:chgData name="Angela Devine" userId="4e6077c6-2135-4dae-8a37-4d6c3fa9337a" providerId="ADAL" clId="{03B492B7-94F8-441B-890F-1F1224E29328}" dt="2021-10-28T15:27:44.815" v="15457" actId="1037"/>
          <ac:spMkLst>
            <pc:docMk/>
            <pc:sldMk cId="390370626" sldId="266"/>
            <ac:spMk id="21" creationId="{DBD4B81E-B2C8-42F6-AFD1-FB16F6983683}"/>
          </ac:spMkLst>
        </pc:spChg>
        <pc:picChg chg="add del mod">
          <ac:chgData name="Angela Devine" userId="4e6077c6-2135-4dae-8a37-4d6c3fa9337a" providerId="ADAL" clId="{03B492B7-94F8-441B-890F-1F1224E29328}" dt="2021-10-28T00:50:48.716" v="11047" actId="478"/>
          <ac:picMkLst>
            <pc:docMk/>
            <pc:sldMk cId="390370626" sldId="266"/>
            <ac:picMk id="5" creationId="{6124A24E-2177-497C-9ECA-C87B32A5E355}"/>
          </ac:picMkLst>
        </pc:picChg>
        <pc:picChg chg="add mod">
          <ac:chgData name="Angela Devine" userId="4e6077c6-2135-4dae-8a37-4d6c3fa9337a" providerId="ADAL" clId="{03B492B7-94F8-441B-890F-1F1224E29328}" dt="2021-10-28T15:26:44.384" v="15400" actId="1076"/>
          <ac:picMkLst>
            <pc:docMk/>
            <pc:sldMk cId="390370626" sldId="266"/>
            <ac:picMk id="6" creationId="{9CC5F936-7A91-4F00-B45D-519D83D0B55E}"/>
          </ac:picMkLst>
        </pc:picChg>
        <pc:picChg chg="add mod ord">
          <ac:chgData name="Angela Devine" userId="4e6077c6-2135-4dae-8a37-4d6c3fa9337a" providerId="ADAL" clId="{03B492B7-94F8-441B-890F-1F1224E29328}" dt="2021-10-28T15:26:31.152" v="15380" actId="1035"/>
          <ac:picMkLst>
            <pc:docMk/>
            <pc:sldMk cId="390370626" sldId="266"/>
            <ac:picMk id="7" creationId="{D99A5881-7004-4058-BA10-3CB3B594DF93}"/>
          </ac:picMkLst>
        </pc:picChg>
        <pc:picChg chg="add del mod">
          <ac:chgData name="Angela Devine" userId="4e6077c6-2135-4dae-8a37-4d6c3fa9337a" providerId="ADAL" clId="{03B492B7-94F8-441B-890F-1F1224E29328}" dt="2021-10-28T15:10:51.532" v="14833" actId="21"/>
          <ac:picMkLst>
            <pc:docMk/>
            <pc:sldMk cId="390370626" sldId="266"/>
            <ac:picMk id="9" creationId="{790244B3-28BB-477C-8930-0FEA261D1291}"/>
          </ac:picMkLst>
        </pc:picChg>
      </pc:sldChg>
      <pc:sldChg chg="addSp delSp modSp new mod ord setBg setClrOvrMap modNotesTx">
        <pc:chgData name="Angela Devine" userId="4e6077c6-2135-4dae-8a37-4d6c3fa9337a" providerId="ADAL" clId="{03B492B7-94F8-441B-890F-1F1224E29328}" dt="2021-10-28T19:27:00.582" v="18114" actId="20577"/>
        <pc:sldMkLst>
          <pc:docMk/>
          <pc:sldMk cId="859147757" sldId="267"/>
        </pc:sldMkLst>
        <pc:spChg chg="mod">
          <ac:chgData name="Angela Devine" userId="4e6077c6-2135-4dae-8a37-4d6c3fa9337a" providerId="ADAL" clId="{03B492B7-94F8-441B-890F-1F1224E29328}" dt="2021-10-27T21:20:42.537" v="5801" actId="1035"/>
          <ac:spMkLst>
            <pc:docMk/>
            <pc:sldMk cId="859147757" sldId="267"/>
            <ac:spMk id="2" creationId="{4D4D0F4B-7E51-4CC1-950C-78E3A8F0C2E3}"/>
          </ac:spMkLst>
        </pc:spChg>
        <pc:spChg chg="del mod">
          <ac:chgData name="Angela Devine" userId="4e6077c6-2135-4dae-8a37-4d6c3fa9337a" providerId="ADAL" clId="{03B492B7-94F8-441B-890F-1F1224E29328}" dt="2021-10-27T21:19:34.332" v="5745" actId="26606"/>
          <ac:spMkLst>
            <pc:docMk/>
            <pc:sldMk cId="859147757" sldId="267"/>
            <ac:spMk id="3" creationId="{7109EF8E-AC30-4FAD-9802-7D26476DA19F}"/>
          </ac:spMkLst>
        </pc:spChg>
        <pc:spChg chg="add del mod">
          <ac:chgData name="Angela Devine" userId="4e6077c6-2135-4dae-8a37-4d6c3fa9337a" providerId="ADAL" clId="{03B492B7-94F8-441B-890F-1F1224E29328}" dt="2021-10-28T19:26:42.845" v="18090"/>
          <ac:spMkLst>
            <pc:docMk/>
            <pc:sldMk cId="859147757" sldId="267"/>
            <ac:spMk id="4" creationId="{526ED5F8-E597-4431-94F9-67733B5C963F}"/>
          </ac:spMkLst>
        </pc:spChg>
        <pc:spChg chg="add mod">
          <ac:chgData name="Angela Devine" userId="4e6077c6-2135-4dae-8a37-4d6c3fa9337a" providerId="ADAL" clId="{03B492B7-94F8-441B-890F-1F1224E29328}" dt="2021-10-27T21:22:07.272" v="5888" actId="20577"/>
          <ac:spMkLst>
            <pc:docMk/>
            <pc:sldMk cId="859147757" sldId="267"/>
            <ac:spMk id="8" creationId="{CE40B479-CACB-4CBF-99E4-260FA153351B}"/>
          </ac:spMkLst>
        </pc:spChg>
        <pc:spChg chg="add">
          <ac:chgData name="Angela Devine" userId="4e6077c6-2135-4dae-8a37-4d6c3fa9337a" providerId="ADAL" clId="{03B492B7-94F8-441B-890F-1F1224E29328}" dt="2021-10-27T21:19:34.332" v="5745" actId="26606"/>
          <ac:spMkLst>
            <pc:docMk/>
            <pc:sldMk cId="859147757" sldId="267"/>
            <ac:spMk id="9" creationId="{D0D45553-91A4-480A-9577-0E0FC0D919B9}"/>
          </ac:spMkLst>
        </pc:spChg>
        <pc:spChg chg="add">
          <ac:chgData name="Angela Devine" userId="4e6077c6-2135-4dae-8a37-4d6c3fa9337a" providerId="ADAL" clId="{03B492B7-94F8-441B-890F-1F1224E29328}" dt="2021-10-27T21:19:34.332" v="5745" actId="26606"/>
          <ac:spMkLst>
            <pc:docMk/>
            <pc:sldMk cId="859147757" sldId="267"/>
            <ac:spMk id="11" creationId="{D240F8A8-FEA1-42C2-B259-27A9351279BD}"/>
          </ac:spMkLst>
        </pc:spChg>
        <pc:graphicFrameChg chg="add mod">
          <ac:chgData name="Angela Devine" userId="4e6077c6-2135-4dae-8a37-4d6c3fa9337a" providerId="ADAL" clId="{03B492B7-94F8-441B-890F-1F1224E29328}" dt="2021-10-28T19:26:20.805" v="18088" actId="20577"/>
          <ac:graphicFrameMkLst>
            <pc:docMk/>
            <pc:sldMk cId="859147757" sldId="267"/>
            <ac:graphicFrameMk id="5" creationId="{3F4F5AD7-8D7D-44D9-997F-5620B10BBCFF}"/>
          </ac:graphicFrameMkLst>
        </pc:graphicFrameChg>
      </pc:sldChg>
      <pc:sldChg chg="modSp new mod modNotesTx">
        <pc:chgData name="Angela Devine" userId="4e6077c6-2135-4dae-8a37-4d6c3fa9337a" providerId="ADAL" clId="{03B492B7-94F8-441B-890F-1F1224E29328}" dt="2021-10-28T19:24:43.001" v="18003" actId="403"/>
        <pc:sldMkLst>
          <pc:docMk/>
          <pc:sldMk cId="2090752893" sldId="268"/>
        </pc:sldMkLst>
        <pc:spChg chg="mod">
          <ac:chgData name="Angela Devine" userId="4e6077c6-2135-4dae-8a37-4d6c3fa9337a" providerId="ADAL" clId="{03B492B7-94F8-441B-890F-1F1224E29328}" dt="2021-10-27T23:37:48.999" v="8543" actId="20577"/>
          <ac:spMkLst>
            <pc:docMk/>
            <pc:sldMk cId="2090752893" sldId="268"/>
            <ac:spMk id="2" creationId="{E5FF5E25-9638-4683-90A9-B54A1534E12C}"/>
          </ac:spMkLst>
        </pc:spChg>
        <pc:spChg chg="mod">
          <ac:chgData name="Angela Devine" userId="4e6077c6-2135-4dae-8a37-4d6c3fa9337a" providerId="ADAL" clId="{03B492B7-94F8-441B-890F-1F1224E29328}" dt="2021-10-28T19:24:43.001" v="18003" actId="403"/>
          <ac:spMkLst>
            <pc:docMk/>
            <pc:sldMk cId="2090752893" sldId="268"/>
            <ac:spMk id="3" creationId="{A8CDC875-C7E1-4A6D-8F43-071E7F93C34A}"/>
          </ac:spMkLst>
        </pc:spChg>
      </pc:sldChg>
      <pc:sldChg chg="addSp delSp modSp new del mod modClrScheme modAnim chgLayout">
        <pc:chgData name="Angela Devine" userId="4e6077c6-2135-4dae-8a37-4d6c3fa9337a" providerId="ADAL" clId="{03B492B7-94F8-441B-890F-1F1224E29328}" dt="2021-10-28T17:05:56.621" v="16672" actId="47"/>
        <pc:sldMkLst>
          <pc:docMk/>
          <pc:sldMk cId="1944333549" sldId="269"/>
        </pc:sldMkLst>
        <pc:spChg chg="del mod ord">
          <ac:chgData name="Angela Devine" userId="4e6077c6-2135-4dae-8a37-4d6c3fa9337a" providerId="ADAL" clId="{03B492B7-94F8-441B-890F-1F1224E29328}" dt="2021-10-27T20:02:13.370" v="2801" actId="700"/>
          <ac:spMkLst>
            <pc:docMk/>
            <pc:sldMk cId="1944333549" sldId="269"/>
            <ac:spMk id="2" creationId="{3AAADA60-CBD6-41D4-B949-2282FF6D25D8}"/>
          </ac:spMkLst>
        </pc:spChg>
        <pc:spChg chg="del">
          <ac:chgData name="Angela Devine" userId="4e6077c6-2135-4dae-8a37-4d6c3fa9337a" providerId="ADAL" clId="{03B492B7-94F8-441B-890F-1F1224E29328}" dt="2021-10-27T20:02:13.370" v="2801" actId="700"/>
          <ac:spMkLst>
            <pc:docMk/>
            <pc:sldMk cId="1944333549" sldId="269"/>
            <ac:spMk id="3" creationId="{D914BC29-88AF-4341-B9AA-76B98DFC4871}"/>
          </ac:spMkLst>
        </pc:spChg>
        <pc:spChg chg="del">
          <ac:chgData name="Angela Devine" userId="4e6077c6-2135-4dae-8a37-4d6c3fa9337a" providerId="ADAL" clId="{03B492B7-94F8-441B-890F-1F1224E29328}" dt="2021-10-27T20:02:13.370" v="2801" actId="700"/>
          <ac:spMkLst>
            <pc:docMk/>
            <pc:sldMk cId="1944333549" sldId="269"/>
            <ac:spMk id="4" creationId="{075AEF1C-39B7-4DA7-94DF-0A3DE03C8ADE}"/>
          </ac:spMkLst>
        </pc:spChg>
        <pc:spChg chg="del">
          <ac:chgData name="Angela Devine" userId="4e6077c6-2135-4dae-8a37-4d6c3fa9337a" providerId="ADAL" clId="{03B492B7-94F8-441B-890F-1F1224E29328}" dt="2021-10-27T20:02:13.370" v="2801" actId="700"/>
          <ac:spMkLst>
            <pc:docMk/>
            <pc:sldMk cId="1944333549" sldId="269"/>
            <ac:spMk id="5" creationId="{AEAF911B-A653-40B7-8923-AE63DBA7FF15}"/>
          </ac:spMkLst>
        </pc:spChg>
        <pc:spChg chg="del">
          <ac:chgData name="Angela Devine" userId="4e6077c6-2135-4dae-8a37-4d6c3fa9337a" providerId="ADAL" clId="{03B492B7-94F8-441B-890F-1F1224E29328}" dt="2021-10-27T20:02:13.370" v="2801" actId="700"/>
          <ac:spMkLst>
            <pc:docMk/>
            <pc:sldMk cId="1944333549" sldId="269"/>
            <ac:spMk id="6" creationId="{25997530-B3B0-400F-857D-8E1C16A2844B}"/>
          </ac:spMkLst>
        </pc:spChg>
        <pc:spChg chg="add mod ord">
          <ac:chgData name="Angela Devine" userId="4e6077c6-2135-4dae-8a37-4d6c3fa9337a" providerId="ADAL" clId="{03B492B7-94F8-441B-890F-1F1224E29328}" dt="2021-10-27T21:30:11.545" v="6049" actId="20577"/>
          <ac:spMkLst>
            <pc:docMk/>
            <pc:sldMk cId="1944333549" sldId="269"/>
            <ac:spMk id="7" creationId="{D6E607CA-31A5-4009-99BE-AC619A58265C}"/>
          </ac:spMkLst>
        </pc:spChg>
        <pc:spChg chg="add mod ord">
          <ac:chgData name="Angela Devine" userId="4e6077c6-2135-4dae-8a37-4d6c3fa9337a" providerId="ADAL" clId="{03B492B7-94F8-441B-890F-1F1224E29328}" dt="2021-10-28T17:05:44.387" v="16670" actId="20577"/>
          <ac:spMkLst>
            <pc:docMk/>
            <pc:sldMk cId="1944333549" sldId="269"/>
            <ac:spMk id="8" creationId="{7A8E09C7-2B18-41E9-91C2-D23DCEF870EB}"/>
          </ac:spMkLst>
        </pc:spChg>
      </pc:sldChg>
      <pc:sldChg chg="modSp new mod">
        <pc:chgData name="Angela Devine" userId="4e6077c6-2135-4dae-8a37-4d6c3fa9337a" providerId="ADAL" clId="{03B492B7-94F8-441B-890F-1F1224E29328}" dt="2021-10-28T19:22:44.062" v="17921" actId="20577"/>
        <pc:sldMkLst>
          <pc:docMk/>
          <pc:sldMk cId="2226254359" sldId="270"/>
        </pc:sldMkLst>
        <pc:spChg chg="mod">
          <ac:chgData name="Angela Devine" userId="4e6077c6-2135-4dae-8a37-4d6c3fa9337a" providerId="ADAL" clId="{03B492B7-94F8-441B-890F-1F1224E29328}" dt="2021-10-28T15:10:06.407" v="14830" actId="14100"/>
          <ac:spMkLst>
            <pc:docMk/>
            <pc:sldMk cId="2226254359" sldId="270"/>
            <ac:spMk id="2" creationId="{3E9281B3-7878-476D-8B7D-B42E28884EBF}"/>
          </ac:spMkLst>
        </pc:spChg>
        <pc:spChg chg="mod">
          <ac:chgData name="Angela Devine" userId="4e6077c6-2135-4dae-8a37-4d6c3fa9337a" providerId="ADAL" clId="{03B492B7-94F8-441B-890F-1F1224E29328}" dt="2021-10-28T19:22:44.062" v="17921" actId="20577"/>
          <ac:spMkLst>
            <pc:docMk/>
            <pc:sldMk cId="2226254359" sldId="270"/>
            <ac:spMk id="3" creationId="{5A671383-0D47-4310-A2CD-44EE14F2D0E3}"/>
          </ac:spMkLst>
        </pc:spChg>
      </pc:sldChg>
      <pc:sldChg chg="addSp delSp modSp new mod modClrScheme chgLayout">
        <pc:chgData name="Angela Devine" userId="4e6077c6-2135-4dae-8a37-4d6c3fa9337a" providerId="ADAL" clId="{03B492B7-94F8-441B-890F-1F1224E29328}" dt="2021-10-28T00:30:45.018" v="10465" actId="20577"/>
        <pc:sldMkLst>
          <pc:docMk/>
          <pc:sldMk cId="3094829728" sldId="271"/>
        </pc:sldMkLst>
        <pc:spChg chg="del mod ord">
          <ac:chgData name="Angela Devine" userId="4e6077c6-2135-4dae-8a37-4d6c3fa9337a" providerId="ADAL" clId="{03B492B7-94F8-441B-890F-1F1224E29328}" dt="2021-10-27T20:14:49.495" v="3415" actId="700"/>
          <ac:spMkLst>
            <pc:docMk/>
            <pc:sldMk cId="3094829728" sldId="271"/>
            <ac:spMk id="2" creationId="{66800346-3EC2-418A-B4D5-78504D5E5F9B}"/>
          </ac:spMkLst>
        </pc:spChg>
        <pc:spChg chg="del mod ord">
          <ac:chgData name="Angela Devine" userId="4e6077c6-2135-4dae-8a37-4d6c3fa9337a" providerId="ADAL" clId="{03B492B7-94F8-441B-890F-1F1224E29328}" dt="2021-10-27T20:14:49.495" v="3415" actId="700"/>
          <ac:spMkLst>
            <pc:docMk/>
            <pc:sldMk cId="3094829728" sldId="271"/>
            <ac:spMk id="3" creationId="{0BA45A0D-C4FE-4510-93DE-1713FC124A3C}"/>
          </ac:spMkLst>
        </pc:spChg>
        <pc:spChg chg="add mod ord">
          <ac:chgData name="Angela Devine" userId="4e6077c6-2135-4dae-8a37-4d6c3fa9337a" providerId="ADAL" clId="{03B492B7-94F8-441B-890F-1F1224E29328}" dt="2021-10-28T00:30:45.018" v="10465" actId="20577"/>
          <ac:spMkLst>
            <pc:docMk/>
            <pc:sldMk cId="3094829728" sldId="271"/>
            <ac:spMk id="4" creationId="{283CEFD4-E101-4260-A660-719685EB7DF2}"/>
          </ac:spMkLst>
        </pc:spChg>
        <pc:spChg chg="add mod ord">
          <ac:chgData name="Angela Devine" userId="4e6077c6-2135-4dae-8a37-4d6c3fa9337a" providerId="ADAL" clId="{03B492B7-94F8-441B-890F-1F1224E29328}" dt="2021-10-27T21:17:31.626" v="5712" actId="20577"/>
          <ac:spMkLst>
            <pc:docMk/>
            <pc:sldMk cId="3094829728" sldId="271"/>
            <ac:spMk id="5" creationId="{158F604F-157A-40E8-BA52-31A8491808A7}"/>
          </ac:spMkLst>
        </pc:spChg>
      </pc:sldChg>
      <pc:sldChg chg="addSp delSp modSp new mod">
        <pc:chgData name="Angela Devine" userId="4e6077c6-2135-4dae-8a37-4d6c3fa9337a" providerId="ADAL" clId="{03B492B7-94F8-441B-890F-1F1224E29328}" dt="2021-10-28T19:28:01.536" v="18138" actId="6549"/>
        <pc:sldMkLst>
          <pc:docMk/>
          <pc:sldMk cId="3728053108" sldId="272"/>
        </pc:sldMkLst>
        <pc:spChg chg="mod">
          <ac:chgData name="Angela Devine" userId="4e6077c6-2135-4dae-8a37-4d6c3fa9337a" providerId="ADAL" clId="{03B492B7-94F8-441B-890F-1F1224E29328}" dt="2021-10-28T19:28:01.536" v="18138" actId="6549"/>
          <ac:spMkLst>
            <pc:docMk/>
            <pc:sldMk cId="3728053108" sldId="272"/>
            <ac:spMk id="2" creationId="{DE76467C-9DCA-4BF6-A8D5-8B8B5914E554}"/>
          </ac:spMkLst>
        </pc:spChg>
        <pc:spChg chg="del">
          <ac:chgData name="Angela Devine" userId="4e6077c6-2135-4dae-8a37-4d6c3fa9337a" providerId="ADAL" clId="{03B492B7-94F8-441B-890F-1F1224E29328}" dt="2021-10-27T21:09:46.167" v="5518" actId="1957"/>
          <ac:spMkLst>
            <pc:docMk/>
            <pc:sldMk cId="3728053108" sldId="272"/>
            <ac:spMk id="3" creationId="{C0F02723-FCA6-4BBA-9C98-A3AD6647FBD3}"/>
          </ac:spMkLst>
        </pc:spChg>
        <pc:spChg chg="add mod">
          <ac:chgData name="Angela Devine" userId="4e6077c6-2135-4dae-8a37-4d6c3fa9337a" providerId="ADAL" clId="{03B492B7-94F8-441B-890F-1F1224E29328}" dt="2021-10-27T21:16:18.604" v="5617" actId="1076"/>
          <ac:spMkLst>
            <pc:docMk/>
            <pc:sldMk cId="3728053108" sldId="272"/>
            <ac:spMk id="7" creationId="{8CA7EE90-C776-417B-B607-D53DAC9CA9E9}"/>
          </ac:spMkLst>
        </pc:spChg>
        <pc:graphicFrameChg chg="add mod">
          <ac:chgData name="Angela Devine" userId="4e6077c6-2135-4dae-8a37-4d6c3fa9337a" providerId="ADAL" clId="{03B492B7-94F8-441B-890F-1F1224E29328}" dt="2021-10-27T21:09:46.167" v="5518" actId="1957"/>
          <ac:graphicFrameMkLst>
            <pc:docMk/>
            <pc:sldMk cId="3728053108" sldId="272"/>
            <ac:graphicFrameMk id="6" creationId="{5AD3D8FD-EB0A-43A4-BFA5-B8D9C2F69F3C}"/>
          </ac:graphicFrameMkLst>
        </pc:graphicFrameChg>
      </pc:sldChg>
      <pc:sldChg chg="addSp delSp modSp new mod modClrScheme chgLayout">
        <pc:chgData name="Angela Devine" userId="4e6077c6-2135-4dae-8a37-4d6c3fa9337a" providerId="ADAL" clId="{03B492B7-94F8-441B-890F-1F1224E29328}" dt="2021-10-28T19:45:54.980" v="18699" actId="6549"/>
        <pc:sldMkLst>
          <pc:docMk/>
          <pc:sldMk cId="3854644382" sldId="273"/>
        </pc:sldMkLst>
        <pc:spChg chg="del mod ord">
          <ac:chgData name="Angela Devine" userId="4e6077c6-2135-4dae-8a37-4d6c3fa9337a" providerId="ADAL" clId="{03B492B7-94F8-441B-890F-1F1224E29328}" dt="2021-10-27T21:16:44.912" v="5619" actId="700"/>
          <ac:spMkLst>
            <pc:docMk/>
            <pc:sldMk cId="3854644382" sldId="273"/>
            <ac:spMk id="2" creationId="{BC4266C3-3046-4325-9ACF-9AF2293513DA}"/>
          </ac:spMkLst>
        </pc:spChg>
        <pc:spChg chg="del mod ord">
          <ac:chgData name="Angela Devine" userId="4e6077c6-2135-4dae-8a37-4d6c3fa9337a" providerId="ADAL" clId="{03B492B7-94F8-441B-890F-1F1224E29328}" dt="2021-10-27T21:16:44.912" v="5619" actId="700"/>
          <ac:spMkLst>
            <pc:docMk/>
            <pc:sldMk cId="3854644382" sldId="273"/>
            <ac:spMk id="3" creationId="{AC853CAE-DD11-4A77-A18A-2630C6F58D82}"/>
          </ac:spMkLst>
        </pc:spChg>
        <pc:spChg chg="add mod ord">
          <ac:chgData name="Angela Devine" userId="4e6077c6-2135-4dae-8a37-4d6c3fa9337a" providerId="ADAL" clId="{03B492B7-94F8-441B-890F-1F1224E29328}" dt="2021-10-27T21:16:50.790" v="5638" actId="20577"/>
          <ac:spMkLst>
            <pc:docMk/>
            <pc:sldMk cId="3854644382" sldId="273"/>
            <ac:spMk id="4" creationId="{DE465CF9-B81E-465C-9406-21D0AE46DAB8}"/>
          </ac:spMkLst>
        </pc:spChg>
        <pc:spChg chg="add mod ord">
          <ac:chgData name="Angela Devine" userId="4e6077c6-2135-4dae-8a37-4d6c3fa9337a" providerId="ADAL" clId="{03B492B7-94F8-441B-890F-1F1224E29328}" dt="2021-10-28T19:45:54.980" v="18699" actId="6549"/>
          <ac:spMkLst>
            <pc:docMk/>
            <pc:sldMk cId="3854644382" sldId="273"/>
            <ac:spMk id="5" creationId="{DAB999A3-A2AD-4645-A811-5C6258C8074B}"/>
          </ac:spMkLst>
        </pc:spChg>
      </pc:sldChg>
      <pc:sldChg chg="addSp delSp modSp new mod modClrScheme modAnim chgLayout">
        <pc:chgData name="Angela Devine" userId="4e6077c6-2135-4dae-8a37-4d6c3fa9337a" providerId="ADAL" clId="{03B492B7-94F8-441B-890F-1F1224E29328}" dt="2021-10-27T23:26:26.701" v="8536" actId="20577"/>
        <pc:sldMkLst>
          <pc:docMk/>
          <pc:sldMk cId="876699529" sldId="274"/>
        </pc:sldMkLst>
        <pc:spChg chg="del mod ord">
          <ac:chgData name="Angela Devine" userId="4e6077c6-2135-4dae-8a37-4d6c3fa9337a" providerId="ADAL" clId="{03B492B7-94F8-441B-890F-1F1224E29328}" dt="2021-10-27T21:36:45.593" v="6441" actId="700"/>
          <ac:spMkLst>
            <pc:docMk/>
            <pc:sldMk cId="876699529" sldId="274"/>
            <ac:spMk id="2" creationId="{C54094E8-822B-47E8-9CFA-870DEE9E168E}"/>
          </ac:spMkLst>
        </pc:spChg>
        <pc:spChg chg="del mod ord">
          <ac:chgData name="Angela Devine" userId="4e6077c6-2135-4dae-8a37-4d6c3fa9337a" providerId="ADAL" clId="{03B492B7-94F8-441B-890F-1F1224E29328}" dt="2021-10-27T21:36:45.593" v="6441" actId="700"/>
          <ac:spMkLst>
            <pc:docMk/>
            <pc:sldMk cId="876699529" sldId="274"/>
            <ac:spMk id="3" creationId="{A314E4C8-EFBD-4192-AA68-5D2DA03EAB8F}"/>
          </ac:spMkLst>
        </pc:spChg>
        <pc:spChg chg="add mod ord">
          <ac:chgData name="Angela Devine" userId="4e6077c6-2135-4dae-8a37-4d6c3fa9337a" providerId="ADAL" clId="{03B492B7-94F8-441B-890F-1F1224E29328}" dt="2021-10-27T21:37:36.774" v="6442"/>
          <ac:spMkLst>
            <pc:docMk/>
            <pc:sldMk cId="876699529" sldId="274"/>
            <ac:spMk id="4" creationId="{AACAB5FC-3372-496E-B120-04412B58D0F6}"/>
          </ac:spMkLst>
        </pc:spChg>
        <pc:spChg chg="add del mod ord">
          <ac:chgData name="Angela Devine" userId="4e6077c6-2135-4dae-8a37-4d6c3fa9337a" providerId="ADAL" clId="{03B492B7-94F8-441B-890F-1F1224E29328}" dt="2021-10-27T21:38:58.843" v="6451" actId="3680"/>
          <ac:spMkLst>
            <pc:docMk/>
            <pc:sldMk cId="876699529" sldId="274"/>
            <ac:spMk id="5" creationId="{3F741A77-6763-449B-919D-C925D2EA5426}"/>
          </ac:spMkLst>
        </pc:spChg>
        <pc:spChg chg="add mod">
          <ac:chgData name="Angela Devine" userId="4e6077c6-2135-4dae-8a37-4d6c3fa9337a" providerId="ADAL" clId="{03B492B7-94F8-441B-890F-1F1224E29328}" dt="2021-10-27T21:42:46.814" v="7028" actId="208"/>
          <ac:spMkLst>
            <pc:docMk/>
            <pc:sldMk cId="876699529" sldId="274"/>
            <ac:spMk id="7" creationId="{716DF3E7-831C-448C-88B6-3034C85BF890}"/>
          </ac:spMkLst>
        </pc:spChg>
        <pc:graphicFrameChg chg="add mod ord modGraphic">
          <ac:chgData name="Angela Devine" userId="4e6077c6-2135-4dae-8a37-4d6c3fa9337a" providerId="ADAL" clId="{03B492B7-94F8-441B-890F-1F1224E29328}" dt="2021-10-27T23:26:26.701" v="8536" actId="20577"/>
          <ac:graphicFrameMkLst>
            <pc:docMk/>
            <pc:sldMk cId="876699529" sldId="274"/>
            <ac:graphicFrameMk id="6" creationId="{D98C4289-2E71-439A-83A5-5045C910AA22}"/>
          </ac:graphicFrameMkLst>
        </pc:graphicFrameChg>
      </pc:sldChg>
      <pc:sldChg chg="addSp delSp modSp new mod modClrScheme chgLayout">
        <pc:chgData name="Angela Devine" userId="4e6077c6-2135-4dae-8a37-4d6c3fa9337a" providerId="ADAL" clId="{03B492B7-94F8-441B-890F-1F1224E29328}" dt="2021-10-28T15:10:30.364" v="14832" actId="6549"/>
        <pc:sldMkLst>
          <pc:docMk/>
          <pc:sldMk cId="3697969902" sldId="275"/>
        </pc:sldMkLst>
        <pc:spChg chg="del mod ord">
          <ac:chgData name="Angela Devine" userId="4e6077c6-2135-4dae-8a37-4d6c3fa9337a" providerId="ADAL" clId="{03B492B7-94F8-441B-890F-1F1224E29328}" dt="2021-10-27T23:08:00.807" v="8032" actId="700"/>
          <ac:spMkLst>
            <pc:docMk/>
            <pc:sldMk cId="3697969902" sldId="275"/>
            <ac:spMk id="2" creationId="{A9A8496D-120C-4629-9AB6-B2EFCC1241B2}"/>
          </ac:spMkLst>
        </pc:spChg>
        <pc:spChg chg="del mod ord">
          <ac:chgData name="Angela Devine" userId="4e6077c6-2135-4dae-8a37-4d6c3fa9337a" providerId="ADAL" clId="{03B492B7-94F8-441B-890F-1F1224E29328}" dt="2021-10-27T23:08:00.807" v="8032" actId="700"/>
          <ac:spMkLst>
            <pc:docMk/>
            <pc:sldMk cId="3697969902" sldId="275"/>
            <ac:spMk id="3" creationId="{11127F1A-A057-4ECE-9860-2384D64969E3}"/>
          </ac:spMkLst>
        </pc:spChg>
        <pc:spChg chg="add mod ord">
          <ac:chgData name="Angela Devine" userId="4e6077c6-2135-4dae-8a37-4d6c3fa9337a" providerId="ADAL" clId="{03B492B7-94F8-441B-890F-1F1224E29328}" dt="2021-10-28T15:10:30.364" v="14832" actId="6549"/>
          <ac:spMkLst>
            <pc:docMk/>
            <pc:sldMk cId="3697969902" sldId="275"/>
            <ac:spMk id="4" creationId="{7AE5D47C-1B00-41D9-8C9D-D80C97B97929}"/>
          </ac:spMkLst>
        </pc:spChg>
        <pc:spChg chg="add mod ord">
          <ac:chgData name="Angela Devine" userId="4e6077c6-2135-4dae-8a37-4d6c3fa9337a" providerId="ADAL" clId="{03B492B7-94F8-441B-890F-1F1224E29328}" dt="2021-10-27T23:08:38.057" v="8098" actId="20577"/>
          <ac:spMkLst>
            <pc:docMk/>
            <pc:sldMk cId="3697969902" sldId="275"/>
            <ac:spMk id="5" creationId="{AB5BD2D6-C345-418A-9E3C-EBBB148D51A0}"/>
          </ac:spMkLst>
        </pc:spChg>
      </pc:sldChg>
      <pc:sldChg chg="addSp delSp modSp new mod">
        <pc:chgData name="Angela Devine" userId="4e6077c6-2135-4dae-8a37-4d6c3fa9337a" providerId="ADAL" clId="{03B492B7-94F8-441B-890F-1F1224E29328}" dt="2021-10-28T19:42:41.220" v="18693" actId="20577"/>
        <pc:sldMkLst>
          <pc:docMk/>
          <pc:sldMk cId="3618276978" sldId="276"/>
        </pc:sldMkLst>
        <pc:spChg chg="mod">
          <ac:chgData name="Angela Devine" userId="4e6077c6-2135-4dae-8a37-4d6c3fa9337a" providerId="ADAL" clId="{03B492B7-94F8-441B-890F-1F1224E29328}" dt="2021-10-28T01:33:16.726" v="13602" actId="20577"/>
          <ac:spMkLst>
            <pc:docMk/>
            <pc:sldMk cId="3618276978" sldId="276"/>
            <ac:spMk id="2" creationId="{600D52ED-B219-4588-B11E-00DEACB5CA00}"/>
          </ac:spMkLst>
        </pc:spChg>
        <pc:spChg chg="mod">
          <ac:chgData name="Angela Devine" userId="4e6077c6-2135-4dae-8a37-4d6c3fa9337a" providerId="ADAL" clId="{03B492B7-94F8-441B-890F-1F1224E29328}" dt="2021-10-28T19:42:41.220" v="18693" actId="20577"/>
          <ac:spMkLst>
            <pc:docMk/>
            <pc:sldMk cId="3618276978" sldId="276"/>
            <ac:spMk id="3" creationId="{D0DB2158-0E1C-4DBA-8287-8132A47D51DA}"/>
          </ac:spMkLst>
        </pc:spChg>
        <pc:spChg chg="add del mod">
          <ac:chgData name="Angela Devine" userId="4e6077c6-2135-4dae-8a37-4d6c3fa9337a" providerId="ADAL" clId="{03B492B7-94F8-441B-890F-1F1224E29328}" dt="2021-10-28T19:28:35.284" v="18207" actId="1036"/>
          <ac:spMkLst>
            <pc:docMk/>
            <pc:sldMk cId="3618276978" sldId="276"/>
            <ac:spMk id="5" creationId="{AAD95316-B472-4A66-A8B7-6126DEC72C9D}"/>
          </ac:spMkLst>
        </pc:spChg>
        <pc:spChg chg="add del">
          <ac:chgData name="Angela Devine" userId="4e6077c6-2135-4dae-8a37-4d6c3fa9337a" providerId="ADAL" clId="{03B492B7-94F8-441B-890F-1F1224E29328}" dt="2021-10-28T14:50:59.646" v="14136" actId="22"/>
          <ac:spMkLst>
            <pc:docMk/>
            <pc:sldMk cId="3618276978" sldId="276"/>
            <ac:spMk id="7" creationId="{1A500A86-5FFE-4E73-BB0C-BA5AAE952560}"/>
          </ac:spMkLst>
        </pc:spChg>
        <pc:graphicFrameChg chg="add del mod">
          <ac:chgData name="Angela Devine" userId="4e6077c6-2135-4dae-8a37-4d6c3fa9337a" providerId="ADAL" clId="{03B492B7-94F8-441B-890F-1F1224E29328}" dt="2021-10-28T14:51:55.950" v="14145" actId="478"/>
          <ac:graphicFrameMkLst>
            <pc:docMk/>
            <pc:sldMk cId="3618276978" sldId="276"/>
            <ac:graphicFrameMk id="8" creationId="{D817395C-8D6A-4F74-A2FF-298AEBFA77BD}"/>
          </ac:graphicFrameMkLst>
        </pc:graphicFrameChg>
        <pc:picChg chg="add del mod">
          <ac:chgData name="Angela Devine" userId="4e6077c6-2135-4dae-8a37-4d6c3fa9337a" providerId="ADAL" clId="{03B492B7-94F8-441B-890F-1F1224E29328}" dt="2021-10-28T19:28:28.287" v="18183" actId="1036"/>
          <ac:picMkLst>
            <pc:docMk/>
            <pc:sldMk cId="3618276978" sldId="276"/>
            <ac:picMk id="4" creationId="{D9AEFB7D-0965-471A-9C09-19831A5BCF18}"/>
          </ac:picMkLst>
        </pc:picChg>
      </pc:sldChg>
      <pc:sldChg chg="addSp delSp modSp new mod ord setBg setClrOvrMap modNotesTx">
        <pc:chgData name="Angela Devine" userId="4e6077c6-2135-4dae-8a37-4d6c3fa9337a" providerId="ADAL" clId="{03B492B7-94F8-441B-890F-1F1224E29328}" dt="2021-10-28T19:18:33.206" v="17802"/>
        <pc:sldMkLst>
          <pc:docMk/>
          <pc:sldMk cId="3903374140" sldId="277"/>
        </pc:sldMkLst>
        <pc:spChg chg="mod">
          <ac:chgData name="Angela Devine" userId="4e6077c6-2135-4dae-8a37-4d6c3fa9337a" providerId="ADAL" clId="{03B492B7-94F8-441B-890F-1F1224E29328}" dt="2021-10-28T16:57:08.297" v="16254" actId="20577"/>
          <ac:spMkLst>
            <pc:docMk/>
            <pc:sldMk cId="3903374140" sldId="277"/>
            <ac:spMk id="2" creationId="{6EBFB8D0-3B57-4F59-B48C-096899C78D88}"/>
          </ac:spMkLst>
        </pc:spChg>
        <pc:spChg chg="mod ord">
          <ac:chgData name="Angela Devine" userId="4e6077c6-2135-4dae-8a37-4d6c3fa9337a" providerId="ADAL" clId="{03B492B7-94F8-441B-890F-1F1224E29328}" dt="2021-10-28T17:01:59.066" v="16571" actId="21"/>
          <ac:spMkLst>
            <pc:docMk/>
            <pc:sldMk cId="3903374140" sldId="277"/>
            <ac:spMk id="3" creationId="{B0CFB53A-76C2-4AA6-AFFA-C765BD4DDFF1}"/>
          </ac:spMkLst>
        </pc:spChg>
        <pc:spChg chg="add mod">
          <ac:chgData name="Angela Devine" userId="4e6077c6-2135-4dae-8a37-4d6c3fa9337a" providerId="ADAL" clId="{03B492B7-94F8-441B-890F-1F1224E29328}" dt="2021-10-28T16:54:41.639" v="16102" actId="1076"/>
          <ac:spMkLst>
            <pc:docMk/>
            <pc:sldMk cId="3903374140" sldId="277"/>
            <ac:spMk id="8" creationId="{DC5F646E-6352-47BF-9C2F-D8642431F39E}"/>
          </ac:spMkLst>
        </pc:spChg>
        <pc:spChg chg="add">
          <ac:chgData name="Angela Devine" userId="4e6077c6-2135-4dae-8a37-4d6c3fa9337a" providerId="ADAL" clId="{03B492B7-94F8-441B-890F-1F1224E29328}" dt="2021-10-28T16:53:01.620" v="16059" actId="26606"/>
          <ac:spMkLst>
            <pc:docMk/>
            <pc:sldMk cId="3903374140" sldId="277"/>
            <ac:spMk id="9" creationId="{A416E3E5-5186-46A4-AFBD-337387D3163D}"/>
          </ac:spMkLst>
        </pc:spChg>
        <pc:spChg chg="add">
          <ac:chgData name="Angela Devine" userId="4e6077c6-2135-4dae-8a37-4d6c3fa9337a" providerId="ADAL" clId="{03B492B7-94F8-441B-890F-1F1224E29328}" dt="2021-10-28T16:53:01.620" v="16059" actId="26606"/>
          <ac:spMkLst>
            <pc:docMk/>
            <pc:sldMk cId="3903374140" sldId="277"/>
            <ac:spMk id="10" creationId="{7B8FAACC-353E-4F84-BA62-A5514185D9A9}"/>
          </ac:spMkLst>
        </pc:spChg>
        <pc:spChg chg="add del">
          <ac:chgData name="Angela Devine" userId="4e6077c6-2135-4dae-8a37-4d6c3fa9337a" providerId="ADAL" clId="{03B492B7-94F8-441B-890F-1F1224E29328}" dt="2021-10-28T16:44:06.894" v="16041" actId="26606"/>
          <ac:spMkLst>
            <pc:docMk/>
            <pc:sldMk cId="3903374140" sldId="277"/>
            <ac:spMk id="12" creationId="{A5BA3AE5-0FB8-4948-A421-5CEE1A5E8A61}"/>
          </ac:spMkLst>
        </pc:spChg>
        <pc:spChg chg="add del">
          <ac:chgData name="Angela Devine" userId="4e6077c6-2135-4dae-8a37-4d6c3fa9337a" providerId="ADAL" clId="{03B492B7-94F8-441B-890F-1F1224E29328}" dt="2021-10-28T16:44:06.894" v="16041" actId="26606"/>
          <ac:spMkLst>
            <pc:docMk/>
            <pc:sldMk cId="3903374140" sldId="277"/>
            <ac:spMk id="14" creationId="{615FFFBF-F0D2-4BB8-BB9E-3ADC47E3B69A}"/>
          </ac:spMkLst>
        </pc:spChg>
        <pc:spChg chg="add del">
          <ac:chgData name="Angela Devine" userId="4e6077c6-2135-4dae-8a37-4d6c3fa9337a" providerId="ADAL" clId="{03B492B7-94F8-441B-890F-1F1224E29328}" dt="2021-10-28T16:44:06.894" v="16041" actId="26606"/>
          <ac:spMkLst>
            <pc:docMk/>
            <pc:sldMk cId="3903374140" sldId="277"/>
            <ac:spMk id="16" creationId="{FD056B7E-FBD7-4858-966D-9C4DEDA7EF3C}"/>
          </ac:spMkLst>
        </pc:spChg>
        <pc:picChg chg="add del mod">
          <ac:chgData name="Angela Devine" userId="4e6077c6-2135-4dae-8a37-4d6c3fa9337a" providerId="ADAL" clId="{03B492B7-94F8-441B-890F-1F1224E29328}" dt="2021-10-28T16:39:46.450" v="16037" actId="478"/>
          <ac:picMkLst>
            <pc:docMk/>
            <pc:sldMk cId="3903374140" sldId="277"/>
            <ac:picMk id="5" creationId="{DFD81DEB-E6CC-42BF-940E-D83734806E86}"/>
          </ac:picMkLst>
        </pc:picChg>
        <pc:picChg chg="add mod">
          <ac:chgData name="Angela Devine" userId="4e6077c6-2135-4dae-8a37-4d6c3fa9337a" providerId="ADAL" clId="{03B492B7-94F8-441B-890F-1F1224E29328}" dt="2021-10-28T16:53:01.620" v="16059" actId="26606"/>
          <ac:picMkLst>
            <pc:docMk/>
            <pc:sldMk cId="3903374140" sldId="277"/>
            <ac:picMk id="7" creationId="{EE329F7B-8DA0-4197-807A-C01CF2E2CDBE}"/>
          </ac:picMkLst>
        </pc:picChg>
      </pc:sldChg>
      <pc:sldChg chg="addSp delSp modSp new mod">
        <pc:chgData name="Angela Devine" userId="4e6077c6-2135-4dae-8a37-4d6c3fa9337a" providerId="ADAL" clId="{03B492B7-94F8-441B-890F-1F1224E29328}" dt="2021-10-27T23:53:46.922" v="8696" actId="6549"/>
        <pc:sldMkLst>
          <pc:docMk/>
          <pc:sldMk cId="3535072324" sldId="278"/>
        </pc:sldMkLst>
        <pc:spChg chg="mod">
          <ac:chgData name="Angela Devine" userId="4e6077c6-2135-4dae-8a37-4d6c3fa9337a" providerId="ADAL" clId="{03B492B7-94F8-441B-890F-1F1224E29328}" dt="2021-10-27T23:53:46.922" v="8696" actId="6549"/>
          <ac:spMkLst>
            <pc:docMk/>
            <pc:sldMk cId="3535072324" sldId="278"/>
            <ac:spMk id="2" creationId="{177DC535-3248-42D2-8819-77F331365446}"/>
          </ac:spMkLst>
        </pc:spChg>
        <pc:spChg chg="del">
          <ac:chgData name="Angela Devine" userId="4e6077c6-2135-4dae-8a37-4d6c3fa9337a" providerId="ADAL" clId="{03B492B7-94F8-441B-890F-1F1224E29328}" dt="2021-10-27T23:53:34.496" v="8695" actId="478"/>
          <ac:spMkLst>
            <pc:docMk/>
            <pc:sldMk cId="3535072324" sldId="278"/>
            <ac:spMk id="3" creationId="{8FBD57F9-5A47-4F6A-AED9-73BE7A48556A}"/>
          </ac:spMkLst>
        </pc:spChg>
        <pc:spChg chg="add del mod">
          <ac:chgData name="Angela Devine" userId="4e6077c6-2135-4dae-8a37-4d6c3fa9337a" providerId="ADAL" clId="{03B492B7-94F8-441B-890F-1F1224E29328}" dt="2021-10-27T23:53:25.199" v="8694" actId="2711"/>
          <ac:spMkLst>
            <pc:docMk/>
            <pc:sldMk cId="3535072324" sldId="278"/>
            <ac:spMk id="4" creationId="{F90657CD-5D26-4ABE-8E1B-EE4E6862D478}"/>
          </ac:spMkLst>
        </pc:spChg>
        <pc:spChg chg="add del mod">
          <ac:chgData name="Angela Devine" userId="4e6077c6-2135-4dae-8a37-4d6c3fa9337a" providerId="ADAL" clId="{03B492B7-94F8-441B-890F-1F1224E29328}" dt="2021-10-27T23:53:16.253" v="8693" actId="2711"/>
          <ac:spMkLst>
            <pc:docMk/>
            <pc:sldMk cId="3535072324" sldId="278"/>
            <ac:spMk id="5" creationId="{4BEF1826-E827-4F5E-9B0A-42A69EE72AB7}"/>
          </ac:spMkLst>
        </pc:spChg>
        <pc:spChg chg="add del mod">
          <ac:chgData name="Angela Devine" userId="4e6077c6-2135-4dae-8a37-4d6c3fa9337a" providerId="ADAL" clId="{03B492B7-94F8-441B-890F-1F1224E29328}" dt="2021-10-27T23:53:09.754" v="8692" actId="2711"/>
          <ac:spMkLst>
            <pc:docMk/>
            <pc:sldMk cId="3535072324" sldId="278"/>
            <ac:spMk id="6" creationId="{4F05682A-C8D0-4169-9F6C-AF9B9C8C021B}"/>
          </ac:spMkLst>
        </pc:spChg>
        <pc:spChg chg="add del mod">
          <ac:chgData name="Angela Devine" userId="4e6077c6-2135-4dae-8a37-4d6c3fa9337a" providerId="ADAL" clId="{03B492B7-94F8-441B-890F-1F1224E29328}" dt="2021-10-27T23:52:14.127" v="8684" actId="1035"/>
          <ac:spMkLst>
            <pc:docMk/>
            <pc:sldMk cId="3535072324" sldId="278"/>
            <ac:spMk id="7" creationId="{C6D966B8-2495-444C-9D08-4B43F1BB9103}"/>
          </ac:spMkLst>
        </pc:spChg>
        <pc:spChg chg="add del mod">
          <ac:chgData name="Angela Devine" userId="4e6077c6-2135-4dae-8a37-4d6c3fa9337a" providerId="ADAL" clId="{03B492B7-94F8-441B-890F-1F1224E29328}" dt="2021-10-27T23:52:14.127" v="8684" actId="1035"/>
          <ac:spMkLst>
            <pc:docMk/>
            <pc:sldMk cId="3535072324" sldId="278"/>
            <ac:spMk id="8" creationId="{F98B9BFE-EDAB-4C7C-92E6-EEECC9CF67ED}"/>
          </ac:spMkLst>
        </pc:spChg>
        <pc:spChg chg="add del mod">
          <ac:chgData name="Angela Devine" userId="4e6077c6-2135-4dae-8a37-4d6c3fa9337a" providerId="ADAL" clId="{03B492B7-94F8-441B-890F-1F1224E29328}" dt="2021-10-27T23:53:01.565" v="8691" actId="2711"/>
          <ac:spMkLst>
            <pc:docMk/>
            <pc:sldMk cId="3535072324" sldId="278"/>
            <ac:spMk id="9" creationId="{3DE7B347-AEC6-4130-A58E-2C0E177F1222}"/>
          </ac:spMkLst>
        </pc:spChg>
        <pc:spChg chg="add del mod">
          <ac:chgData name="Angela Devine" userId="4e6077c6-2135-4dae-8a37-4d6c3fa9337a" providerId="ADAL" clId="{03B492B7-94F8-441B-890F-1F1224E29328}" dt="2021-10-27T23:52:41.967" v="8687" actId="2711"/>
          <ac:spMkLst>
            <pc:docMk/>
            <pc:sldMk cId="3535072324" sldId="278"/>
            <ac:spMk id="10" creationId="{BEA80B83-DF97-4797-A069-7B327CDC96AC}"/>
          </ac:spMkLst>
        </pc:spChg>
        <pc:spChg chg="add del mod">
          <ac:chgData name="Angela Devine" userId="4e6077c6-2135-4dae-8a37-4d6c3fa9337a" providerId="ADAL" clId="{03B492B7-94F8-441B-890F-1F1224E29328}" dt="2021-10-27T23:52:34.045" v="8686" actId="2711"/>
          <ac:spMkLst>
            <pc:docMk/>
            <pc:sldMk cId="3535072324" sldId="278"/>
            <ac:spMk id="11" creationId="{16D64720-B41A-4871-86E9-C44BFA24F41E}"/>
          </ac:spMkLst>
        </pc:spChg>
        <pc:spChg chg="add del mod">
          <ac:chgData name="Angela Devine" userId="4e6077c6-2135-4dae-8a37-4d6c3fa9337a" providerId="ADAL" clId="{03B492B7-94F8-441B-890F-1F1224E29328}" dt="2021-10-27T23:52:55.092" v="8690" actId="2711"/>
          <ac:spMkLst>
            <pc:docMk/>
            <pc:sldMk cId="3535072324" sldId="278"/>
            <ac:spMk id="12" creationId="{F286B990-1785-4AEB-B978-473BE3414E5E}"/>
          </ac:spMkLst>
        </pc:spChg>
      </pc:sldChg>
      <pc:sldChg chg="addSp delSp modSp new mod ord setBg setClrOvrMap">
        <pc:chgData name="Angela Devine" userId="4e6077c6-2135-4dae-8a37-4d6c3fa9337a" providerId="ADAL" clId="{03B492B7-94F8-441B-890F-1F1224E29328}" dt="2021-10-28T00:13:16.441" v="9373" actId="1076"/>
        <pc:sldMkLst>
          <pc:docMk/>
          <pc:sldMk cId="2698626601" sldId="279"/>
        </pc:sldMkLst>
        <pc:spChg chg="del mod">
          <ac:chgData name="Angela Devine" userId="4e6077c6-2135-4dae-8a37-4d6c3fa9337a" providerId="ADAL" clId="{03B492B7-94F8-441B-890F-1F1224E29328}" dt="2021-10-28T00:13:08.932" v="9372" actId="478"/>
          <ac:spMkLst>
            <pc:docMk/>
            <pc:sldMk cId="2698626601" sldId="279"/>
            <ac:spMk id="2" creationId="{2F5D83C5-4B42-40E0-8747-6E8219954AFD}"/>
          </ac:spMkLst>
        </pc:spChg>
        <pc:spChg chg="mod ord">
          <ac:chgData name="Angela Devine" userId="4e6077c6-2135-4dae-8a37-4d6c3fa9337a" providerId="ADAL" clId="{03B492B7-94F8-441B-890F-1F1224E29328}" dt="2021-10-28T00:13:16.441" v="9373" actId="1076"/>
          <ac:spMkLst>
            <pc:docMk/>
            <pc:sldMk cId="2698626601" sldId="279"/>
            <ac:spMk id="3" creationId="{AB3F1968-1FAF-4C9B-BF10-E290E42DB519}"/>
          </ac:spMkLst>
        </pc:spChg>
        <pc:spChg chg="add">
          <ac:chgData name="Angela Devine" userId="4e6077c6-2135-4dae-8a37-4d6c3fa9337a" providerId="ADAL" clId="{03B492B7-94F8-441B-890F-1F1224E29328}" dt="2021-10-28T00:12:38.675" v="9369" actId="26606"/>
          <ac:spMkLst>
            <pc:docMk/>
            <pc:sldMk cId="2698626601" sldId="279"/>
            <ac:spMk id="10" creationId="{A416E3E5-5186-46A4-AFBD-337387D3163D}"/>
          </ac:spMkLst>
        </pc:spChg>
        <pc:spChg chg="add">
          <ac:chgData name="Angela Devine" userId="4e6077c6-2135-4dae-8a37-4d6c3fa9337a" providerId="ADAL" clId="{03B492B7-94F8-441B-890F-1F1224E29328}" dt="2021-10-28T00:12:38.675" v="9369" actId="26606"/>
          <ac:spMkLst>
            <pc:docMk/>
            <pc:sldMk cId="2698626601" sldId="279"/>
            <ac:spMk id="12" creationId="{7B8FAACC-353E-4F84-BA62-A5514185D9A9}"/>
          </ac:spMkLst>
        </pc:spChg>
        <pc:picChg chg="add mod">
          <ac:chgData name="Angela Devine" userId="4e6077c6-2135-4dae-8a37-4d6c3fa9337a" providerId="ADAL" clId="{03B492B7-94F8-441B-890F-1F1224E29328}" dt="2021-10-28T00:12:38.675" v="9369" actId="26606"/>
          <ac:picMkLst>
            <pc:docMk/>
            <pc:sldMk cId="2698626601" sldId="279"/>
            <ac:picMk id="5" creationId="{122EC698-64C8-466D-9887-D2F1A7319090}"/>
          </ac:picMkLst>
        </pc:picChg>
      </pc:sldChg>
      <pc:sldChg chg="modSp new del mod">
        <pc:chgData name="Angela Devine" userId="4e6077c6-2135-4dae-8a37-4d6c3fa9337a" providerId="ADAL" clId="{03B492B7-94F8-441B-890F-1F1224E29328}" dt="2021-10-28T01:20:15.969" v="12926" actId="47"/>
        <pc:sldMkLst>
          <pc:docMk/>
          <pc:sldMk cId="1263147998" sldId="280"/>
        </pc:sldMkLst>
        <pc:spChg chg="mod">
          <ac:chgData name="Angela Devine" userId="4e6077c6-2135-4dae-8a37-4d6c3fa9337a" providerId="ADAL" clId="{03B492B7-94F8-441B-890F-1F1224E29328}" dt="2021-10-28T00:53:22.866" v="11242" actId="20577"/>
          <ac:spMkLst>
            <pc:docMk/>
            <pc:sldMk cId="1263147998" sldId="280"/>
            <ac:spMk id="2" creationId="{26CB017A-2351-41DE-9ED3-34E70D92DF83}"/>
          </ac:spMkLst>
        </pc:spChg>
        <pc:spChg chg="mod">
          <ac:chgData name="Angela Devine" userId="4e6077c6-2135-4dae-8a37-4d6c3fa9337a" providerId="ADAL" clId="{03B492B7-94F8-441B-890F-1F1224E29328}" dt="2021-10-28T00:54:05.972" v="11348" actId="20577"/>
          <ac:spMkLst>
            <pc:docMk/>
            <pc:sldMk cId="1263147998" sldId="280"/>
            <ac:spMk id="3" creationId="{1EBF1016-60F4-4572-9A22-75CD7A0824EC}"/>
          </ac:spMkLst>
        </pc:spChg>
      </pc:sldChg>
      <pc:sldChg chg="addSp delSp modSp add mod setBg setClrOvrMap modNotesTx">
        <pc:chgData name="Angela Devine" userId="4e6077c6-2135-4dae-8a37-4d6c3fa9337a" providerId="ADAL" clId="{03B492B7-94F8-441B-890F-1F1224E29328}" dt="2021-10-28T15:43:13.907" v="15653" actId="20577"/>
        <pc:sldMkLst>
          <pc:docMk/>
          <pc:sldMk cId="3383348411" sldId="280"/>
        </pc:sldMkLst>
        <pc:spChg chg="mod">
          <ac:chgData name="Angela Devine" userId="4e6077c6-2135-4dae-8a37-4d6c3fa9337a" providerId="ADAL" clId="{03B492B7-94F8-441B-890F-1F1224E29328}" dt="2021-10-28T14:57:15.803" v="14228" actId="26606"/>
          <ac:spMkLst>
            <pc:docMk/>
            <pc:sldMk cId="3383348411" sldId="280"/>
            <ac:spMk id="2" creationId="{00000000-0000-0000-0000-000000000000}"/>
          </ac:spMkLst>
        </pc:spChg>
        <pc:spChg chg="add del mod">
          <ac:chgData name="Angela Devine" userId="4e6077c6-2135-4dae-8a37-4d6c3fa9337a" providerId="ADAL" clId="{03B492B7-94F8-441B-890F-1F1224E29328}" dt="2021-10-28T14:57:15.803" v="14228" actId="26606"/>
          <ac:spMkLst>
            <pc:docMk/>
            <pc:sldMk cId="3383348411" sldId="280"/>
            <ac:spMk id="3" creationId="{00000000-0000-0000-0000-000000000000}"/>
          </ac:spMkLst>
        </pc:spChg>
        <pc:spChg chg="mod">
          <ac:chgData name="Angela Devine" userId="4e6077c6-2135-4dae-8a37-4d6c3fa9337a" providerId="ADAL" clId="{03B492B7-94F8-441B-890F-1F1224E29328}" dt="2021-10-28T15:22:47.265" v="15351" actId="14100"/>
          <ac:spMkLst>
            <pc:docMk/>
            <pc:sldMk cId="3383348411" sldId="280"/>
            <ac:spMk id="5" creationId="{7728EB36-D853-4498-8E5C-50A969EC7198}"/>
          </ac:spMkLst>
        </pc:spChg>
        <pc:spChg chg="add del">
          <ac:chgData name="Angela Devine" userId="4e6077c6-2135-4dae-8a37-4d6c3fa9337a" providerId="ADAL" clId="{03B492B7-94F8-441B-890F-1F1224E29328}" dt="2021-10-28T14:56:46.891" v="14221" actId="26606"/>
          <ac:spMkLst>
            <pc:docMk/>
            <pc:sldMk cId="3383348411" sldId="280"/>
            <ac:spMk id="10" creationId="{A5BA3AE5-0FB8-4948-A421-5CEE1A5E8A61}"/>
          </ac:spMkLst>
        </pc:spChg>
        <pc:spChg chg="add">
          <ac:chgData name="Angela Devine" userId="4e6077c6-2135-4dae-8a37-4d6c3fa9337a" providerId="ADAL" clId="{03B492B7-94F8-441B-890F-1F1224E29328}" dt="2021-10-28T14:57:15.803" v="14228" actId="26606"/>
          <ac:spMkLst>
            <pc:docMk/>
            <pc:sldMk cId="3383348411" sldId="280"/>
            <ac:spMk id="11" creationId="{E2264E67-6F59-4D8D-8E5F-8245B0FEAE76}"/>
          </ac:spMkLst>
        </pc:spChg>
        <pc:spChg chg="add del">
          <ac:chgData name="Angela Devine" userId="4e6077c6-2135-4dae-8a37-4d6c3fa9337a" providerId="ADAL" clId="{03B492B7-94F8-441B-890F-1F1224E29328}" dt="2021-10-28T14:56:46.891" v="14221" actId="26606"/>
          <ac:spMkLst>
            <pc:docMk/>
            <pc:sldMk cId="3383348411" sldId="280"/>
            <ac:spMk id="12" creationId="{615FFFBF-F0D2-4BB8-BB9E-3ADC47E3B69A}"/>
          </ac:spMkLst>
        </pc:spChg>
        <pc:spChg chg="add">
          <ac:chgData name="Angela Devine" userId="4e6077c6-2135-4dae-8a37-4d6c3fa9337a" providerId="ADAL" clId="{03B492B7-94F8-441B-890F-1F1224E29328}" dt="2021-10-28T14:57:15.803" v="14228" actId="26606"/>
          <ac:spMkLst>
            <pc:docMk/>
            <pc:sldMk cId="3383348411" sldId="280"/>
            <ac:spMk id="13" creationId="{158E1C6E-D299-4F5D-B15B-155EBF7F62FD}"/>
          </ac:spMkLst>
        </pc:spChg>
        <pc:spChg chg="add del">
          <ac:chgData name="Angela Devine" userId="4e6077c6-2135-4dae-8a37-4d6c3fa9337a" providerId="ADAL" clId="{03B492B7-94F8-441B-890F-1F1224E29328}" dt="2021-10-28T14:56:46.891" v="14221" actId="26606"/>
          <ac:spMkLst>
            <pc:docMk/>
            <pc:sldMk cId="3383348411" sldId="280"/>
            <ac:spMk id="14" creationId="{FD056B7E-FBD7-4858-966D-9C4DEDA7EF3C}"/>
          </ac:spMkLst>
        </pc:spChg>
        <pc:spChg chg="add mod">
          <ac:chgData name="Angela Devine" userId="4e6077c6-2135-4dae-8a37-4d6c3fa9337a" providerId="ADAL" clId="{03B492B7-94F8-441B-890F-1F1224E29328}" dt="2021-10-28T15:04:41.455" v="14775" actId="14100"/>
          <ac:spMkLst>
            <pc:docMk/>
            <pc:sldMk cId="3383348411" sldId="280"/>
            <ac:spMk id="15" creationId="{00000000-0000-0000-0000-000000000000}"/>
          </ac:spMkLst>
        </pc:spChg>
        <pc:spChg chg="add del">
          <ac:chgData name="Angela Devine" userId="4e6077c6-2135-4dae-8a37-4d6c3fa9337a" providerId="ADAL" clId="{03B492B7-94F8-441B-890F-1F1224E29328}" dt="2021-10-28T14:57:04.861" v="14223" actId="26606"/>
          <ac:spMkLst>
            <pc:docMk/>
            <pc:sldMk cId="3383348411" sldId="280"/>
            <ac:spMk id="16" creationId="{8C1FC8BA-94E6-44F7-B346-6A2215E66D2E}"/>
          </ac:spMkLst>
        </pc:spChg>
        <pc:spChg chg="add del">
          <ac:chgData name="Angela Devine" userId="4e6077c6-2135-4dae-8a37-4d6c3fa9337a" providerId="ADAL" clId="{03B492B7-94F8-441B-890F-1F1224E29328}" dt="2021-10-28T14:57:04.861" v="14223" actId="26606"/>
          <ac:spMkLst>
            <pc:docMk/>
            <pc:sldMk cId="3383348411" sldId="280"/>
            <ac:spMk id="17" creationId="{A8329D92-4903-43FF-90F4-878F5D3F1D22}"/>
          </ac:spMkLst>
        </pc:spChg>
        <pc:spChg chg="add del">
          <ac:chgData name="Angela Devine" userId="4e6077c6-2135-4dae-8a37-4d6c3fa9337a" providerId="ADAL" clId="{03B492B7-94F8-441B-890F-1F1224E29328}" dt="2021-10-28T14:57:04.861" v="14223" actId="26606"/>
          <ac:spMkLst>
            <pc:docMk/>
            <pc:sldMk cId="3383348411" sldId="280"/>
            <ac:spMk id="18" creationId="{567B1EEF-AB32-40F7-AD5F-41E0EA001EBE}"/>
          </ac:spMkLst>
        </pc:spChg>
        <pc:graphicFrameChg chg="add del">
          <ac:chgData name="Angela Devine" userId="4e6077c6-2135-4dae-8a37-4d6c3fa9337a" providerId="ADAL" clId="{03B492B7-94F8-441B-890F-1F1224E29328}" dt="2021-10-28T14:57:11.142" v="14225" actId="26606"/>
          <ac:graphicFrameMkLst>
            <pc:docMk/>
            <pc:sldMk cId="3383348411" sldId="280"/>
            <ac:graphicFrameMk id="7" creationId="{AF00E516-AD31-4AAF-9D17-19A84A54AA64}"/>
          </ac:graphicFrameMkLst>
        </pc:graphicFrameChg>
        <pc:graphicFrameChg chg="add del">
          <ac:chgData name="Angela Devine" userId="4e6077c6-2135-4dae-8a37-4d6c3fa9337a" providerId="ADAL" clId="{03B492B7-94F8-441B-890F-1F1224E29328}" dt="2021-10-28T14:57:15.794" v="14227" actId="26606"/>
          <ac:graphicFrameMkLst>
            <pc:docMk/>
            <pc:sldMk cId="3383348411" sldId="280"/>
            <ac:graphicFrameMk id="9" creationId="{E3A7C976-8020-45C7-8698-6D07E0EC959B}"/>
          </ac:graphicFrameMkLst>
        </pc:graphicFrameChg>
        <pc:picChg chg="mod">
          <ac:chgData name="Angela Devine" userId="4e6077c6-2135-4dae-8a37-4d6c3fa9337a" providerId="ADAL" clId="{03B492B7-94F8-441B-890F-1F1224E29328}" dt="2021-10-28T14:57:15.803" v="14228" actId="26606"/>
          <ac:picMkLst>
            <pc:docMk/>
            <pc:sldMk cId="3383348411" sldId="280"/>
            <ac:picMk id="4" creationId="{69B0E664-D1BE-4B93-A23D-DCC1D352EB66}"/>
          </ac:picMkLst>
        </pc:picChg>
      </pc:sldChg>
      <pc:sldChg chg="addSp delSp modSp new mod ord">
        <pc:chgData name="Angela Devine" userId="4e6077c6-2135-4dae-8a37-4d6c3fa9337a" providerId="ADAL" clId="{03B492B7-94F8-441B-890F-1F1224E29328}" dt="2021-10-28T19:51:30.762" v="18854" actId="1076"/>
        <pc:sldMkLst>
          <pc:docMk/>
          <pc:sldMk cId="836116957" sldId="281"/>
        </pc:sldMkLst>
        <pc:spChg chg="mod">
          <ac:chgData name="Angela Devine" userId="4e6077c6-2135-4dae-8a37-4d6c3fa9337a" providerId="ADAL" clId="{03B492B7-94F8-441B-890F-1F1224E29328}" dt="2021-10-28T15:29:20.040" v="15458" actId="6549"/>
          <ac:spMkLst>
            <pc:docMk/>
            <pc:sldMk cId="836116957" sldId="281"/>
            <ac:spMk id="2" creationId="{C62218CE-CDC4-4801-8B1C-B3EE0E80CA6A}"/>
          </ac:spMkLst>
        </pc:spChg>
        <pc:spChg chg="mod">
          <ac:chgData name="Angela Devine" userId="4e6077c6-2135-4dae-8a37-4d6c3fa9337a" providerId="ADAL" clId="{03B492B7-94F8-441B-890F-1F1224E29328}" dt="2021-10-28T01:11:14.264" v="12170" actId="1035"/>
          <ac:spMkLst>
            <pc:docMk/>
            <pc:sldMk cId="836116957" sldId="281"/>
            <ac:spMk id="3" creationId="{6787E703-785D-4D7E-8C69-394A16E864EB}"/>
          </ac:spMkLst>
        </pc:spChg>
        <pc:spChg chg="add mod">
          <ac:chgData name="Angela Devine" userId="4e6077c6-2135-4dae-8a37-4d6c3fa9337a" providerId="ADAL" clId="{03B492B7-94F8-441B-890F-1F1224E29328}" dt="2021-10-28T01:06:56.182" v="12093" actId="1037"/>
          <ac:spMkLst>
            <pc:docMk/>
            <pc:sldMk cId="836116957" sldId="281"/>
            <ac:spMk id="7" creationId="{AA74CD85-1C4C-46A6-B85C-E06733A8A80B}"/>
          </ac:spMkLst>
        </pc:spChg>
        <pc:spChg chg="add mod">
          <ac:chgData name="Angela Devine" userId="4e6077c6-2135-4dae-8a37-4d6c3fa9337a" providerId="ADAL" clId="{03B492B7-94F8-441B-890F-1F1224E29328}" dt="2021-10-28T19:51:30.762" v="18854" actId="1076"/>
          <ac:spMkLst>
            <pc:docMk/>
            <pc:sldMk cId="836116957" sldId="281"/>
            <ac:spMk id="8" creationId="{47B1781B-9A70-4DC1-9979-433447275C72}"/>
          </ac:spMkLst>
        </pc:spChg>
        <pc:picChg chg="add del">
          <ac:chgData name="Angela Devine" userId="4e6077c6-2135-4dae-8a37-4d6c3fa9337a" providerId="ADAL" clId="{03B492B7-94F8-441B-890F-1F1224E29328}" dt="2021-10-28T01:05:50.923" v="11862" actId="478"/>
          <ac:picMkLst>
            <pc:docMk/>
            <pc:sldMk cId="836116957" sldId="281"/>
            <ac:picMk id="5" creationId="{67C46F80-DA48-4767-B694-B70C0ECCD0D5}"/>
          </ac:picMkLst>
        </pc:picChg>
        <pc:picChg chg="add mod">
          <ac:chgData name="Angela Devine" userId="4e6077c6-2135-4dae-8a37-4d6c3fa9337a" providerId="ADAL" clId="{03B492B7-94F8-441B-890F-1F1224E29328}" dt="2021-10-28T01:06:56.182" v="12093" actId="1037"/>
          <ac:picMkLst>
            <pc:docMk/>
            <pc:sldMk cId="836116957" sldId="281"/>
            <ac:picMk id="6" creationId="{5733ED18-24F7-440A-B321-091A82E4F5EF}"/>
          </ac:picMkLst>
        </pc:picChg>
        <pc:picChg chg="add del mod">
          <ac:chgData name="Angela Devine" userId="4e6077c6-2135-4dae-8a37-4d6c3fa9337a" providerId="ADAL" clId="{03B492B7-94F8-441B-890F-1F1224E29328}" dt="2021-10-28T01:10:13.717" v="12134" actId="478"/>
          <ac:picMkLst>
            <pc:docMk/>
            <pc:sldMk cId="836116957" sldId="281"/>
            <ac:picMk id="9" creationId="{E91053CF-A7F9-44F1-A057-E63B9F24CAC0}"/>
          </ac:picMkLst>
        </pc:picChg>
        <pc:picChg chg="add mod">
          <ac:chgData name="Angela Devine" userId="4e6077c6-2135-4dae-8a37-4d6c3fa9337a" providerId="ADAL" clId="{03B492B7-94F8-441B-890F-1F1224E29328}" dt="2021-10-28T01:10:49.125" v="12137" actId="1076"/>
          <ac:picMkLst>
            <pc:docMk/>
            <pc:sldMk cId="836116957" sldId="281"/>
            <ac:picMk id="11" creationId="{D372CA7C-7EB4-4367-B268-A6A848B22115}"/>
          </ac:picMkLst>
        </pc:picChg>
      </pc:sldChg>
      <pc:sldChg chg="modSp new mod modAnim modNotesTx">
        <pc:chgData name="Angela Devine" userId="4e6077c6-2135-4dae-8a37-4d6c3fa9337a" providerId="ADAL" clId="{03B492B7-94F8-441B-890F-1F1224E29328}" dt="2021-10-28T19:42:08.313" v="18664" actId="20577"/>
        <pc:sldMkLst>
          <pc:docMk/>
          <pc:sldMk cId="3471551148" sldId="282"/>
        </pc:sldMkLst>
        <pc:spChg chg="mod">
          <ac:chgData name="Angela Devine" userId="4e6077c6-2135-4dae-8a37-4d6c3fa9337a" providerId="ADAL" clId="{03B492B7-94F8-441B-890F-1F1224E29328}" dt="2021-10-28T01:13:39.165" v="12289" actId="20577"/>
          <ac:spMkLst>
            <pc:docMk/>
            <pc:sldMk cId="3471551148" sldId="282"/>
            <ac:spMk id="2" creationId="{20CCFE2F-BC75-41F0-BDDD-08E12EF04D97}"/>
          </ac:spMkLst>
        </pc:spChg>
        <pc:spChg chg="mod">
          <ac:chgData name="Angela Devine" userId="4e6077c6-2135-4dae-8a37-4d6c3fa9337a" providerId="ADAL" clId="{03B492B7-94F8-441B-890F-1F1224E29328}" dt="2021-10-28T19:42:08.313" v="18664" actId="20577"/>
          <ac:spMkLst>
            <pc:docMk/>
            <pc:sldMk cId="3471551148" sldId="282"/>
            <ac:spMk id="3" creationId="{08B5530E-0838-48C2-8080-E2BC96DCFDE3}"/>
          </ac:spMkLst>
        </pc:spChg>
      </pc:sldChg>
      <pc:sldChg chg="new del ord">
        <pc:chgData name="Angela Devine" userId="4e6077c6-2135-4dae-8a37-4d6c3fa9337a" providerId="ADAL" clId="{03B492B7-94F8-441B-890F-1F1224E29328}" dt="2021-10-28T15:33:12.186" v="15521" actId="47"/>
        <pc:sldMkLst>
          <pc:docMk/>
          <pc:sldMk cId="2121853112" sldId="283"/>
        </pc:sldMkLst>
      </pc:sldChg>
      <pc:sldChg chg="addSp modSp add mod">
        <pc:chgData name="Angela Devine" userId="4e6077c6-2135-4dae-8a37-4d6c3fa9337a" providerId="ADAL" clId="{03B492B7-94F8-441B-890F-1F1224E29328}" dt="2021-10-28T16:25:09.857" v="16019" actId="1036"/>
        <pc:sldMkLst>
          <pc:docMk/>
          <pc:sldMk cId="2065708953" sldId="284"/>
        </pc:sldMkLst>
        <pc:spChg chg="add mod">
          <ac:chgData name="Angela Devine" userId="4e6077c6-2135-4dae-8a37-4d6c3fa9337a" providerId="ADAL" clId="{03B492B7-94F8-441B-890F-1F1224E29328}" dt="2021-10-28T16:25:09.857" v="16019" actId="1036"/>
          <ac:spMkLst>
            <pc:docMk/>
            <pc:sldMk cId="2065708953" sldId="284"/>
            <ac:spMk id="3" creationId="{A2F84035-085B-41B8-A559-64E7C9676155}"/>
          </ac:spMkLst>
        </pc:spChg>
      </pc:sldChg>
      <pc:sldChg chg="modSp new mod modAnim modNotesTx">
        <pc:chgData name="Angela Devine" userId="4e6077c6-2135-4dae-8a37-4d6c3fa9337a" providerId="ADAL" clId="{03B492B7-94F8-441B-890F-1F1224E29328}" dt="2021-10-28T19:34:50.294" v="18307" actId="20577"/>
        <pc:sldMkLst>
          <pc:docMk/>
          <pc:sldMk cId="400749394" sldId="285"/>
        </pc:sldMkLst>
        <pc:spChg chg="mod">
          <ac:chgData name="Angela Devine" userId="4e6077c6-2135-4dae-8a37-4d6c3fa9337a" providerId="ADAL" clId="{03B492B7-94F8-441B-890F-1F1224E29328}" dt="2021-10-28T15:01:31.335" v="14430" actId="20577"/>
          <ac:spMkLst>
            <pc:docMk/>
            <pc:sldMk cId="400749394" sldId="285"/>
            <ac:spMk id="2" creationId="{8322F4DC-5695-41C1-9F44-D49050CAD9DA}"/>
          </ac:spMkLst>
        </pc:spChg>
        <pc:spChg chg="mod">
          <ac:chgData name="Angela Devine" userId="4e6077c6-2135-4dae-8a37-4d6c3fa9337a" providerId="ADAL" clId="{03B492B7-94F8-441B-890F-1F1224E29328}" dt="2021-10-28T19:34:50.294" v="18307" actId="20577"/>
          <ac:spMkLst>
            <pc:docMk/>
            <pc:sldMk cId="400749394" sldId="285"/>
            <ac:spMk id="3" creationId="{A4695D6B-1CE0-4AB0-BB2B-90583CEF85BF}"/>
          </ac:spMkLst>
        </pc:spChg>
      </pc:sldChg>
      <pc:sldChg chg="addSp modSp new mod ord setBg modAnim setClrOvrMap modNotesTx">
        <pc:chgData name="Angela Devine" userId="4e6077c6-2135-4dae-8a37-4d6c3fa9337a" providerId="ADAL" clId="{03B492B7-94F8-441B-890F-1F1224E29328}" dt="2021-10-28T19:39:49.300" v="18515" actId="403"/>
        <pc:sldMkLst>
          <pc:docMk/>
          <pc:sldMk cId="1589789473" sldId="286"/>
        </pc:sldMkLst>
        <pc:spChg chg="mod">
          <ac:chgData name="Angela Devine" userId="4e6077c6-2135-4dae-8a37-4d6c3fa9337a" providerId="ADAL" clId="{03B492B7-94F8-441B-890F-1F1224E29328}" dt="2021-10-28T15:11:31.030" v="14835" actId="26606"/>
          <ac:spMkLst>
            <pc:docMk/>
            <pc:sldMk cId="1589789473" sldId="286"/>
            <ac:spMk id="2" creationId="{8991D425-05E2-49BE-ADA7-0F880113C682}"/>
          </ac:spMkLst>
        </pc:spChg>
        <pc:spChg chg="mod">
          <ac:chgData name="Angela Devine" userId="4e6077c6-2135-4dae-8a37-4d6c3fa9337a" providerId="ADAL" clId="{03B492B7-94F8-441B-890F-1F1224E29328}" dt="2021-10-28T19:39:49.300" v="18515" actId="403"/>
          <ac:spMkLst>
            <pc:docMk/>
            <pc:sldMk cId="1589789473" sldId="286"/>
            <ac:spMk id="3" creationId="{AA2619B5-7D3A-427F-8B5D-FE8AC6E9DDFD}"/>
          </ac:spMkLst>
        </pc:spChg>
        <pc:spChg chg="add">
          <ac:chgData name="Angela Devine" userId="4e6077c6-2135-4dae-8a37-4d6c3fa9337a" providerId="ADAL" clId="{03B492B7-94F8-441B-890F-1F1224E29328}" dt="2021-10-28T15:11:31.030" v="14835" actId="26606"/>
          <ac:spMkLst>
            <pc:docMk/>
            <pc:sldMk cId="1589789473" sldId="286"/>
            <ac:spMk id="9" creationId="{AC2290F0-E45D-41DB-B296-10FEC3519026}"/>
          </ac:spMkLst>
        </pc:spChg>
        <pc:spChg chg="add">
          <ac:chgData name="Angela Devine" userId="4e6077c6-2135-4dae-8a37-4d6c3fa9337a" providerId="ADAL" clId="{03B492B7-94F8-441B-890F-1F1224E29328}" dt="2021-10-28T15:11:31.030" v="14835" actId="26606"/>
          <ac:spMkLst>
            <pc:docMk/>
            <pc:sldMk cId="1589789473" sldId="286"/>
            <ac:spMk id="11" creationId="{42F5B9E6-0E39-45C4-A238-A7F0FA66F33C}"/>
          </ac:spMkLst>
        </pc:spChg>
        <pc:spChg chg="add">
          <ac:chgData name="Angela Devine" userId="4e6077c6-2135-4dae-8a37-4d6c3fa9337a" providerId="ADAL" clId="{03B492B7-94F8-441B-890F-1F1224E29328}" dt="2021-10-28T15:11:31.030" v="14835" actId="26606"/>
          <ac:spMkLst>
            <pc:docMk/>
            <pc:sldMk cId="1589789473" sldId="286"/>
            <ac:spMk id="13" creationId="{B97A76A2-B7F2-4D75-AB9E-71FB748825F4}"/>
          </ac:spMkLst>
        </pc:spChg>
        <pc:picChg chg="add mod">
          <ac:chgData name="Angela Devine" userId="4e6077c6-2135-4dae-8a37-4d6c3fa9337a" providerId="ADAL" clId="{03B492B7-94F8-441B-890F-1F1224E29328}" dt="2021-10-28T15:12:01.774" v="14841" actId="1076"/>
          <ac:picMkLst>
            <pc:docMk/>
            <pc:sldMk cId="1589789473" sldId="286"/>
            <ac:picMk id="4" creationId="{13CBE73D-0866-4A56-8FC6-1C30C9B725BA}"/>
          </ac:picMkLst>
        </pc:picChg>
      </pc:sldChg>
      <pc:sldChg chg="new del">
        <pc:chgData name="Angela Devine" userId="4e6077c6-2135-4dae-8a37-4d6c3fa9337a" providerId="ADAL" clId="{03B492B7-94F8-441B-890F-1F1224E29328}" dt="2021-10-28T17:04:37.883" v="16664" actId="47"/>
        <pc:sldMkLst>
          <pc:docMk/>
          <pc:sldMk cId="3085876572" sldId="287"/>
        </pc:sldMkLst>
      </pc:sldChg>
      <pc:sldChg chg="add del">
        <pc:chgData name="Angela Devine" userId="4e6077c6-2135-4dae-8a37-4d6c3fa9337a" providerId="ADAL" clId="{03B492B7-94F8-441B-890F-1F1224E29328}" dt="2021-10-28T17:05:58.724" v="16673" actId="47"/>
        <pc:sldMkLst>
          <pc:docMk/>
          <pc:sldMk cId="3384084308" sldId="288"/>
        </pc:sldMkLst>
      </pc:sldChg>
      <pc:sldChg chg="add del">
        <pc:chgData name="Angela Devine" userId="4e6077c6-2135-4dae-8a37-4d6c3fa9337a" providerId="ADAL" clId="{03B492B7-94F8-441B-890F-1F1224E29328}" dt="2021-10-28T17:06:00.158" v="16674" actId="47"/>
        <pc:sldMkLst>
          <pc:docMk/>
          <pc:sldMk cId="654127047" sldId="289"/>
        </pc:sldMkLst>
      </pc:sldChg>
      <pc:sldChg chg="add del">
        <pc:chgData name="Angela Devine" userId="4e6077c6-2135-4dae-8a37-4d6c3fa9337a" providerId="ADAL" clId="{03B492B7-94F8-441B-890F-1F1224E29328}" dt="2021-10-28T17:06:01.138" v="16675" actId="47"/>
        <pc:sldMkLst>
          <pc:docMk/>
          <pc:sldMk cId="315342811" sldId="290"/>
        </pc:sldMkLst>
      </pc:sldChg>
      <pc:sldChg chg="modSp add del mod">
        <pc:chgData name="Angela Devine" userId="4e6077c6-2135-4dae-8a37-4d6c3fa9337a" providerId="ADAL" clId="{03B492B7-94F8-441B-890F-1F1224E29328}" dt="2021-10-28T17:06:40.398" v="16689" actId="47"/>
        <pc:sldMkLst>
          <pc:docMk/>
          <pc:sldMk cId="1348386085" sldId="291"/>
        </pc:sldMkLst>
        <pc:spChg chg="mod">
          <ac:chgData name="Angela Devine" userId="4e6077c6-2135-4dae-8a37-4d6c3fa9337a" providerId="ADAL" clId="{03B492B7-94F8-441B-890F-1F1224E29328}" dt="2021-10-28T17:06:24.798" v="16684" actId="20577"/>
          <ac:spMkLst>
            <pc:docMk/>
            <pc:sldMk cId="1348386085" sldId="291"/>
            <ac:spMk id="8" creationId="{7A8E09C7-2B18-41E9-91C2-D23DCEF870EB}"/>
          </ac:spMkLst>
        </pc:spChg>
      </pc:sldChg>
      <pc:sldChg chg="add del">
        <pc:chgData name="Angela Devine" userId="4e6077c6-2135-4dae-8a37-4d6c3fa9337a" providerId="ADAL" clId="{03B492B7-94F8-441B-890F-1F1224E29328}" dt="2021-10-28T17:06:39.251" v="16688" actId="47"/>
        <pc:sldMkLst>
          <pc:docMk/>
          <pc:sldMk cId="3714268693" sldId="292"/>
        </pc:sldMkLst>
      </pc:sldChg>
      <pc:sldChg chg="add del">
        <pc:chgData name="Angela Devine" userId="4e6077c6-2135-4dae-8a37-4d6c3fa9337a" providerId="ADAL" clId="{03B492B7-94F8-441B-890F-1F1224E29328}" dt="2021-10-28T17:06:41.611" v="16690" actId="47"/>
        <pc:sldMkLst>
          <pc:docMk/>
          <pc:sldMk cId="3772320811" sldId="293"/>
        </pc:sldMkLst>
      </pc:sldChg>
      <pc:sldChg chg="add del">
        <pc:chgData name="Angela Devine" userId="4e6077c6-2135-4dae-8a37-4d6c3fa9337a" providerId="ADAL" clId="{03B492B7-94F8-441B-890F-1F1224E29328}" dt="2021-10-28T17:06:42.925" v="16691" actId="47"/>
        <pc:sldMkLst>
          <pc:docMk/>
          <pc:sldMk cId="1232547340" sldId="294"/>
        </pc:sldMkLst>
      </pc:sldChg>
      <pc:sldChg chg="addSp modSp add mod modAnim modNotesTx">
        <pc:chgData name="Angela Devine" userId="4e6077c6-2135-4dae-8a37-4d6c3fa9337a" providerId="ADAL" clId="{03B492B7-94F8-441B-890F-1F1224E29328}" dt="2021-10-28T17:23:51.307" v="17419" actId="20577"/>
        <pc:sldMkLst>
          <pc:docMk/>
          <pc:sldMk cId="514699962" sldId="295"/>
        </pc:sldMkLst>
        <pc:spChg chg="mod">
          <ac:chgData name="Angela Devine" userId="4e6077c6-2135-4dae-8a37-4d6c3fa9337a" providerId="ADAL" clId="{03B492B7-94F8-441B-890F-1F1224E29328}" dt="2021-10-28T17:07:00.615" v="16696" actId="5793"/>
          <ac:spMkLst>
            <pc:docMk/>
            <pc:sldMk cId="514699962" sldId="295"/>
            <ac:spMk id="8" creationId="{7A8E09C7-2B18-41E9-91C2-D23DCEF870EB}"/>
          </ac:spMkLst>
        </pc:spChg>
        <pc:picChg chg="add mod">
          <ac:chgData name="Angela Devine" userId="4e6077c6-2135-4dae-8a37-4d6c3fa9337a" providerId="ADAL" clId="{03B492B7-94F8-441B-890F-1F1224E29328}" dt="2021-10-28T17:08:13.672" v="16702" actId="1076"/>
          <ac:picMkLst>
            <pc:docMk/>
            <pc:sldMk cId="514699962" sldId="295"/>
            <ac:picMk id="4" creationId="{C44FCE6F-3410-4A7A-8989-C419772812EA}"/>
          </ac:picMkLst>
        </pc:picChg>
      </pc:sldChg>
      <pc:sldChg chg="addSp modSp add mod modNotesTx">
        <pc:chgData name="Angela Devine" userId="4e6077c6-2135-4dae-8a37-4d6c3fa9337a" providerId="ADAL" clId="{03B492B7-94F8-441B-890F-1F1224E29328}" dt="2021-10-28T19:22:33.152" v="17915" actId="20577"/>
        <pc:sldMkLst>
          <pc:docMk/>
          <pc:sldMk cId="4164028818" sldId="296"/>
        </pc:sldMkLst>
        <pc:spChg chg="mod">
          <ac:chgData name="Angela Devine" userId="4e6077c6-2135-4dae-8a37-4d6c3fa9337a" providerId="ADAL" clId="{03B492B7-94F8-441B-890F-1F1224E29328}" dt="2021-10-28T17:08:53.390" v="16708" actId="5793"/>
          <ac:spMkLst>
            <pc:docMk/>
            <pc:sldMk cId="4164028818" sldId="296"/>
            <ac:spMk id="8" creationId="{7A8E09C7-2B18-41E9-91C2-D23DCEF870EB}"/>
          </ac:spMkLst>
        </pc:spChg>
        <pc:picChg chg="add mod">
          <ac:chgData name="Angela Devine" userId="4e6077c6-2135-4dae-8a37-4d6c3fa9337a" providerId="ADAL" clId="{03B492B7-94F8-441B-890F-1F1224E29328}" dt="2021-10-28T17:24:10.853" v="17421" actId="1076"/>
          <ac:picMkLst>
            <pc:docMk/>
            <pc:sldMk cId="4164028818" sldId="296"/>
            <ac:picMk id="4" creationId="{575CB015-2B32-47D7-A6F7-3338D541E6F6}"/>
          </ac:picMkLst>
        </pc:picChg>
      </pc:sldChg>
      <pc:sldChg chg="addSp modSp add mod modNotesTx">
        <pc:chgData name="Angela Devine" userId="4e6077c6-2135-4dae-8a37-4d6c3fa9337a" providerId="ADAL" clId="{03B492B7-94F8-441B-890F-1F1224E29328}" dt="2021-10-28T17:26:44.845" v="17696" actId="20577"/>
        <pc:sldMkLst>
          <pc:docMk/>
          <pc:sldMk cId="694228717" sldId="297"/>
        </pc:sldMkLst>
        <pc:spChg chg="add mod">
          <ac:chgData name="Angela Devine" userId="4e6077c6-2135-4dae-8a37-4d6c3fa9337a" providerId="ADAL" clId="{03B492B7-94F8-441B-890F-1F1224E29328}" dt="2021-10-28T17:24:51.981" v="17445" actId="1076"/>
          <ac:spMkLst>
            <pc:docMk/>
            <pc:sldMk cId="694228717" sldId="297"/>
            <ac:spMk id="4" creationId="{C417A853-1EF8-4EC2-95C9-C3DC1177688A}"/>
          </ac:spMkLst>
        </pc:spChg>
        <pc:spChg chg="mod">
          <ac:chgData name="Angela Devine" userId="4e6077c6-2135-4dae-8a37-4d6c3fa9337a" providerId="ADAL" clId="{03B492B7-94F8-441B-890F-1F1224E29328}" dt="2021-10-28T17:09:44.415" v="16714" actId="5793"/>
          <ac:spMkLst>
            <pc:docMk/>
            <pc:sldMk cId="694228717" sldId="297"/>
            <ac:spMk id="8" creationId="{7A8E09C7-2B18-41E9-91C2-D23DCEF870EB}"/>
          </ac:spMkLst>
        </pc:spChg>
        <pc:picChg chg="add mod">
          <ac:chgData name="Angela Devine" userId="4e6077c6-2135-4dae-8a37-4d6c3fa9337a" providerId="ADAL" clId="{03B492B7-94F8-441B-890F-1F1224E29328}" dt="2021-10-28T17:14:30.908" v="16720" actId="1076"/>
          <ac:picMkLst>
            <pc:docMk/>
            <pc:sldMk cId="694228717" sldId="297"/>
            <ac:picMk id="3" creationId="{0D4AEC2A-8E68-41E9-AFC7-A8599948D974}"/>
          </ac:picMkLst>
        </pc:picChg>
      </pc:sldChg>
      <pc:sldChg chg="addSp delSp modSp add mod modNotesTx">
        <pc:chgData name="Angela Devine" userId="4e6077c6-2135-4dae-8a37-4d6c3fa9337a" providerId="ADAL" clId="{03B492B7-94F8-441B-890F-1F1224E29328}" dt="2021-10-28T17:18:27.295" v="16847" actId="5793"/>
        <pc:sldMkLst>
          <pc:docMk/>
          <pc:sldMk cId="1997966554" sldId="298"/>
        </pc:sldMkLst>
        <pc:picChg chg="add del mod">
          <ac:chgData name="Angela Devine" userId="4e6077c6-2135-4dae-8a37-4d6c3fa9337a" providerId="ADAL" clId="{03B492B7-94F8-441B-890F-1F1224E29328}" dt="2021-10-28T17:16:31.098" v="16727" actId="21"/>
          <ac:picMkLst>
            <pc:docMk/>
            <pc:sldMk cId="1997966554" sldId="298"/>
            <ac:picMk id="3" creationId="{D92E19DF-7182-43C4-B483-605A9C964B8C}"/>
          </ac:picMkLst>
        </pc:picChg>
      </pc:sldChg>
      <pc:sldChg chg="addSp delSp modSp new mod setBg modNotesTx">
        <pc:chgData name="Angela Devine" userId="4e6077c6-2135-4dae-8a37-4d6c3fa9337a" providerId="ADAL" clId="{03B492B7-94F8-441B-890F-1F1224E29328}" dt="2021-10-28T17:27:50.052" v="17774" actId="20577"/>
        <pc:sldMkLst>
          <pc:docMk/>
          <pc:sldMk cId="2886798102" sldId="299"/>
        </pc:sldMkLst>
        <pc:spChg chg="del">
          <ac:chgData name="Angela Devine" userId="4e6077c6-2135-4dae-8a37-4d6c3fa9337a" providerId="ADAL" clId="{03B492B7-94F8-441B-890F-1F1224E29328}" dt="2021-10-28T17:16:45.405" v="16729" actId="26606"/>
          <ac:spMkLst>
            <pc:docMk/>
            <pc:sldMk cId="2886798102" sldId="299"/>
            <ac:spMk id="2" creationId="{137A0B62-B892-43B9-BAAC-108A7F34BBAB}"/>
          </ac:spMkLst>
        </pc:spChg>
        <pc:spChg chg="del">
          <ac:chgData name="Angela Devine" userId="4e6077c6-2135-4dae-8a37-4d6c3fa9337a" providerId="ADAL" clId="{03B492B7-94F8-441B-890F-1F1224E29328}" dt="2021-10-28T17:16:45.405" v="16729" actId="26606"/>
          <ac:spMkLst>
            <pc:docMk/>
            <pc:sldMk cId="2886798102" sldId="299"/>
            <ac:spMk id="3" creationId="{67FB3B68-2622-48D0-B019-9EBF529D8AD7}"/>
          </ac:spMkLst>
        </pc:spChg>
        <pc:spChg chg="add mod">
          <ac:chgData name="Angela Devine" userId="4e6077c6-2135-4dae-8a37-4d6c3fa9337a" providerId="ADAL" clId="{03B492B7-94F8-441B-890F-1F1224E29328}" dt="2021-10-28T17:17:19.175" v="16755" actId="14100"/>
          <ac:spMkLst>
            <pc:docMk/>
            <pc:sldMk cId="2886798102" sldId="299"/>
            <ac:spMk id="5" creationId="{4351A34D-A0B4-4C91-9B93-E8A455DF1493}"/>
          </ac:spMkLst>
        </pc:spChg>
        <pc:spChg chg="add">
          <ac:chgData name="Angela Devine" userId="4e6077c6-2135-4dae-8a37-4d6c3fa9337a" providerId="ADAL" clId="{03B492B7-94F8-441B-890F-1F1224E29328}" dt="2021-10-28T17:16:45.405" v="16729" actId="26606"/>
          <ac:spMkLst>
            <pc:docMk/>
            <pc:sldMk cId="2886798102" sldId="299"/>
            <ac:spMk id="9" creationId="{F9E75D15-CF17-4901-A858-1470ED65977D}"/>
          </ac:spMkLst>
        </pc:spChg>
        <pc:spChg chg="add">
          <ac:chgData name="Angela Devine" userId="4e6077c6-2135-4dae-8a37-4d6c3fa9337a" providerId="ADAL" clId="{03B492B7-94F8-441B-890F-1F1224E29328}" dt="2021-10-28T17:16:45.405" v="16729" actId="26606"/>
          <ac:spMkLst>
            <pc:docMk/>
            <pc:sldMk cId="2886798102" sldId="299"/>
            <ac:spMk id="11" creationId="{BDF323B8-8C06-4F56-BB4B-B8857128A096}"/>
          </ac:spMkLst>
        </pc:spChg>
        <pc:picChg chg="add mod">
          <ac:chgData name="Angela Devine" userId="4e6077c6-2135-4dae-8a37-4d6c3fa9337a" providerId="ADAL" clId="{03B492B7-94F8-441B-890F-1F1224E29328}" dt="2021-10-28T17:16:45.405" v="16729" actId="26606"/>
          <ac:picMkLst>
            <pc:docMk/>
            <pc:sldMk cId="2886798102" sldId="299"/>
            <ac:picMk id="4" creationId="{FA90E3A6-34C2-48C9-A337-6ECC4F93D975}"/>
          </ac:picMkLst>
        </pc:picChg>
      </pc:sldChg>
      <pc:sldChg chg="delSp new mod modClrScheme chgLayout">
        <pc:chgData name="Angela Devine" userId="4e6077c6-2135-4dae-8a37-4d6c3fa9337a" providerId="ADAL" clId="{03B492B7-94F8-441B-890F-1F1224E29328}" dt="2021-10-28T19:32:01.788" v="18258" actId="700"/>
        <pc:sldMkLst>
          <pc:docMk/>
          <pc:sldMk cId="2009608927" sldId="300"/>
        </pc:sldMkLst>
        <pc:spChg chg="del">
          <ac:chgData name="Angela Devine" userId="4e6077c6-2135-4dae-8a37-4d6c3fa9337a" providerId="ADAL" clId="{03B492B7-94F8-441B-890F-1F1224E29328}" dt="2021-10-28T19:32:01.788" v="18258" actId="700"/>
          <ac:spMkLst>
            <pc:docMk/>
            <pc:sldMk cId="2009608927" sldId="300"/>
            <ac:spMk id="2" creationId="{E1BCAA03-1522-4B0C-9F69-1C044040E2A4}"/>
          </ac:spMkLst>
        </pc:spChg>
        <pc:spChg chg="del">
          <ac:chgData name="Angela Devine" userId="4e6077c6-2135-4dae-8a37-4d6c3fa9337a" providerId="ADAL" clId="{03B492B7-94F8-441B-890F-1F1224E29328}" dt="2021-10-28T19:32:01.788" v="18258" actId="700"/>
          <ac:spMkLst>
            <pc:docMk/>
            <pc:sldMk cId="2009608927" sldId="300"/>
            <ac:spMk id="3" creationId="{C864EE99-FCA6-4E4E-86D4-8BAFB8F99BFF}"/>
          </ac:spMkLst>
        </pc:spChg>
      </pc:sldChg>
      <pc:sldChg chg="addSp delSp modSp add del mod">
        <pc:chgData name="Angela Devine" userId="4e6077c6-2135-4dae-8a37-4d6c3fa9337a" providerId="ADAL" clId="{03B492B7-94F8-441B-890F-1F1224E29328}" dt="2021-10-28T01:07:17.374" v="12095" actId="47"/>
        <pc:sldMkLst>
          <pc:docMk/>
          <pc:sldMk cId="3334828101" sldId="449"/>
        </pc:sldMkLst>
        <pc:spChg chg="add mod">
          <ac:chgData name="Angela Devine" userId="4e6077c6-2135-4dae-8a37-4d6c3fa9337a" providerId="ADAL" clId="{03B492B7-94F8-441B-890F-1F1224E29328}" dt="2021-10-28T01:06:14.280" v="11864" actId="21"/>
          <ac:spMkLst>
            <pc:docMk/>
            <pc:sldMk cId="3334828101" sldId="449"/>
            <ac:spMk id="4" creationId="{D2524800-FD18-4DC0-AE8B-CFB127DBD077}"/>
          </ac:spMkLst>
        </pc:spChg>
        <pc:spChg chg="del">
          <ac:chgData name="Angela Devine" userId="4e6077c6-2135-4dae-8a37-4d6c3fa9337a" providerId="ADAL" clId="{03B492B7-94F8-441B-890F-1F1224E29328}" dt="2021-10-28T01:06:14.280" v="11864" actId="21"/>
          <ac:spMkLst>
            <pc:docMk/>
            <pc:sldMk cId="3334828101" sldId="449"/>
            <ac:spMk id="7" creationId="{DDB5B42A-8ABE-4893-B2D3-41232E338CAB}"/>
          </ac:spMkLst>
        </pc:spChg>
        <pc:spChg chg="add mod">
          <ac:chgData name="Angela Devine" userId="4e6077c6-2135-4dae-8a37-4d6c3fa9337a" providerId="ADAL" clId="{03B492B7-94F8-441B-890F-1F1224E29328}" dt="2021-10-28T01:06:17.988" v="11865"/>
          <ac:spMkLst>
            <pc:docMk/>
            <pc:sldMk cId="3334828101" sldId="449"/>
            <ac:spMk id="10" creationId="{6F9C658C-55B4-493F-A8F7-4A2E4E6928E6}"/>
          </ac:spMkLst>
        </pc:spChg>
        <pc:picChg chg="del">
          <ac:chgData name="Angela Devine" userId="4e6077c6-2135-4dae-8a37-4d6c3fa9337a" providerId="ADAL" clId="{03B492B7-94F8-441B-890F-1F1224E29328}" dt="2021-10-28T01:06:14.280" v="11864" actId="21"/>
          <ac:picMkLst>
            <pc:docMk/>
            <pc:sldMk cId="3334828101" sldId="449"/>
            <ac:picMk id="5" creationId="{ACBA8CDB-F26B-492D-98EF-9B77430A8BA3}"/>
          </ac:picMkLst>
        </pc:picChg>
        <pc:picChg chg="add mod">
          <ac:chgData name="Angela Devine" userId="4e6077c6-2135-4dae-8a37-4d6c3fa9337a" providerId="ADAL" clId="{03B492B7-94F8-441B-890F-1F1224E29328}" dt="2021-10-28T01:06:17.988" v="11865"/>
          <ac:picMkLst>
            <pc:docMk/>
            <pc:sldMk cId="3334828101" sldId="449"/>
            <ac:picMk id="9" creationId="{A238448A-A17C-48F1-928F-C5AC85AF93F3}"/>
          </ac:picMkLst>
        </pc:picChg>
      </pc:sldChg>
    </pc:docChg>
  </pc:docChgLst>
  <pc:docChgLst>
    <pc:chgData name="Angela Devine" userId="4e6077c6-2135-4dae-8a37-4d6c3fa9337a" providerId="ADAL" clId="{861D8CC6-D2D2-4703-824B-54C243FF7C6D}"/>
    <pc:docChg chg="undo custSel delSld modSld">
      <pc:chgData name="Angela Devine" userId="4e6077c6-2135-4dae-8a37-4d6c3fa9337a" providerId="ADAL" clId="{861D8CC6-D2D2-4703-824B-54C243FF7C6D}" dt="2022-10-14T03:20:23.220" v="233" actId="47"/>
      <pc:docMkLst>
        <pc:docMk/>
      </pc:docMkLst>
      <pc:sldChg chg="modSp mod">
        <pc:chgData name="Angela Devine" userId="4e6077c6-2135-4dae-8a37-4d6c3fa9337a" providerId="ADAL" clId="{861D8CC6-D2D2-4703-824B-54C243FF7C6D}" dt="2022-10-14T03:08:26.971" v="133" actId="20577"/>
        <pc:sldMkLst>
          <pc:docMk/>
          <pc:sldMk cId="1692736981" sldId="256"/>
        </pc:sldMkLst>
        <pc:spChg chg="mod">
          <ac:chgData name="Angela Devine" userId="4e6077c6-2135-4dae-8a37-4d6c3fa9337a" providerId="ADAL" clId="{861D8CC6-D2D2-4703-824B-54C243FF7C6D}" dt="2022-10-14T03:08:26.971" v="133" actId="20577"/>
          <ac:spMkLst>
            <pc:docMk/>
            <pc:sldMk cId="1692736981" sldId="256"/>
            <ac:spMk id="2" creationId="{DEB2F87F-557F-4300-870D-E8AA7BD30DA5}"/>
          </ac:spMkLst>
        </pc:spChg>
        <pc:spChg chg="mod">
          <ac:chgData name="Angela Devine" userId="4e6077c6-2135-4dae-8a37-4d6c3fa9337a" providerId="ADAL" clId="{861D8CC6-D2D2-4703-824B-54C243FF7C6D}" dt="2022-10-14T03:08:03.032" v="56" actId="20577"/>
          <ac:spMkLst>
            <pc:docMk/>
            <pc:sldMk cId="1692736981" sldId="256"/>
            <ac:spMk id="3" creationId="{A5F122A6-3E19-4014-A142-974CAA049936}"/>
          </ac:spMkLst>
        </pc:spChg>
      </pc:sldChg>
      <pc:sldChg chg="del">
        <pc:chgData name="Angela Devine" userId="4e6077c6-2135-4dae-8a37-4d6c3fa9337a" providerId="ADAL" clId="{861D8CC6-D2D2-4703-824B-54C243FF7C6D}" dt="2022-10-14T03:15:37.276" v="165" actId="47"/>
        <pc:sldMkLst>
          <pc:docMk/>
          <pc:sldMk cId="3483862422" sldId="257"/>
        </pc:sldMkLst>
      </pc:sldChg>
      <pc:sldChg chg="del mod modShow">
        <pc:chgData name="Angela Devine" userId="4e6077c6-2135-4dae-8a37-4d6c3fa9337a" providerId="ADAL" clId="{861D8CC6-D2D2-4703-824B-54C243FF7C6D}" dt="2022-10-14T03:15:12.408" v="164" actId="47"/>
        <pc:sldMkLst>
          <pc:docMk/>
          <pc:sldMk cId="3977987355" sldId="259"/>
        </pc:sldMkLst>
      </pc:sldChg>
      <pc:sldChg chg="del">
        <pc:chgData name="Angela Devine" userId="4e6077c6-2135-4dae-8a37-4d6c3fa9337a" providerId="ADAL" clId="{861D8CC6-D2D2-4703-824B-54C243FF7C6D}" dt="2022-10-14T03:20:23.220" v="233" actId="47"/>
        <pc:sldMkLst>
          <pc:docMk/>
          <pc:sldMk cId="3926818696" sldId="263"/>
        </pc:sldMkLst>
      </pc:sldChg>
      <pc:sldChg chg="del mod modShow">
        <pc:chgData name="Angela Devine" userId="4e6077c6-2135-4dae-8a37-4d6c3fa9337a" providerId="ADAL" clId="{861D8CC6-D2D2-4703-824B-54C243FF7C6D}" dt="2022-10-14T03:15:09.873" v="162" actId="47"/>
        <pc:sldMkLst>
          <pc:docMk/>
          <pc:sldMk cId="859147757" sldId="267"/>
        </pc:sldMkLst>
      </pc:sldChg>
      <pc:sldChg chg="del mod modShow">
        <pc:chgData name="Angela Devine" userId="4e6077c6-2135-4dae-8a37-4d6c3fa9337a" providerId="ADAL" clId="{861D8CC6-D2D2-4703-824B-54C243FF7C6D}" dt="2022-10-14T03:15:11.073" v="163" actId="47"/>
        <pc:sldMkLst>
          <pc:docMk/>
          <pc:sldMk cId="2090752893" sldId="268"/>
        </pc:sldMkLst>
      </pc:sldChg>
      <pc:sldChg chg="del">
        <pc:chgData name="Angela Devine" userId="4e6077c6-2135-4dae-8a37-4d6c3fa9337a" providerId="ADAL" clId="{861D8CC6-D2D2-4703-824B-54C243FF7C6D}" dt="2022-10-14T03:11:35.734" v="155" actId="47"/>
        <pc:sldMkLst>
          <pc:docMk/>
          <pc:sldMk cId="2226254359" sldId="270"/>
        </pc:sldMkLst>
      </pc:sldChg>
      <pc:sldChg chg="del">
        <pc:chgData name="Angela Devine" userId="4e6077c6-2135-4dae-8a37-4d6c3fa9337a" providerId="ADAL" clId="{861D8CC6-D2D2-4703-824B-54C243FF7C6D}" dt="2022-10-14T03:13:32.939" v="157" actId="47"/>
        <pc:sldMkLst>
          <pc:docMk/>
          <pc:sldMk cId="3094829728" sldId="271"/>
        </pc:sldMkLst>
      </pc:sldChg>
      <pc:sldChg chg="modSp mod">
        <pc:chgData name="Angela Devine" userId="4e6077c6-2135-4dae-8a37-4d6c3fa9337a" providerId="ADAL" clId="{861D8CC6-D2D2-4703-824B-54C243FF7C6D}" dt="2022-10-14T03:11:20.131" v="154" actId="20577"/>
        <pc:sldMkLst>
          <pc:docMk/>
          <pc:sldMk cId="3728053108" sldId="272"/>
        </pc:sldMkLst>
        <pc:spChg chg="mod">
          <ac:chgData name="Angela Devine" userId="4e6077c6-2135-4dae-8a37-4d6c3fa9337a" providerId="ADAL" clId="{861D8CC6-D2D2-4703-824B-54C243FF7C6D}" dt="2022-10-14T03:11:20.131" v="154" actId="20577"/>
          <ac:spMkLst>
            <pc:docMk/>
            <pc:sldMk cId="3728053108" sldId="272"/>
            <ac:spMk id="2" creationId="{DE76467C-9DCA-4BF6-A8D5-8B8B5914E554}"/>
          </ac:spMkLst>
        </pc:spChg>
      </pc:sldChg>
      <pc:sldChg chg="del">
        <pc:chgData name="Angela Devine" userId="4e6077c6-2135-4dae-8a37-4d6c3fa9337a" providerId="ADAL" clId="{861D8CC6-D2D2-4703-824B-54C243FF7C6D}" dt="2022-10-14T03:13:56.847" v="158" actId="47"/>
        <pc:sldMkLst>
          <pc:docMk/>
          <pc:sldMk cId="3854644382" sldId="273"/>
        </pc:sldMkLst>
      </pc:sldChg>
      <pc:sldChg chg="del">
        <pc:chgData name="Angela Devine" userId="4e6077c6-2135-4dae-8a37-4d6c3fa9337a" providerId="ADAL" clId="{861D8CC6-D2D2-4703-824B-54C243FF7C6D}" dt="2022-10-14T03:14:23.741" v="160" actId="47"/>
        <pc:sldMkLst>
          <pc:docMk/>
          <pc:sldMk cId="3697969902" sldId="275"/>
        </pc:sldMkLst>
      </pc:sldChg>
      <pc:sldChg chg="del">
        <pc:chgData name="Angela Devine" userId="4e6077c6-2135-4dae-8a37-4d6c3fa9337a" providerId="ADAL" clId="{861D8CC6-D2D2-4703-824B-54C243FF7C6D}" dt="2022-10-14T03:20:23.220" v="233" actId="47"/>
        <pc:sldMkLst>
          <pc:docMk/>
          <pc:sldMk cId="3903374140" sldId="277"/>
        </pc:sldMkLst>
      </pc:sldChg>
      <pc:sldChg chg="del">
        <pc:chgData name="Angela Devine" userId="4e6077c6-2135-4dae-8a37-4d6c3fa9337a" providerId="ADAL" clId="{861D8CC6-D2D2-4703-824B-54C243FF7C6D}" dt="2022-10-14T03:11:59.001" v="156" actId="47"/>
        <pc:sldMkLst>
          <pc:docMk/>
          <pc:sldMk cId="2698626601" sldId="279"/>
        </pc:sldMkLst>
      </pc:sldChg>
      <pc:sldChg chg="del mod modShow">
        <pc:chgData name="Angela Devine" userId="4e6077c6-2135-4dae-8a37-4d6c3fa9337a" providerId="ADAL" clId="{861D8CC6-D2D2-4703-824B-54C243FF7C6D}" dt="2022-10-14T03:15:05.576" v="161" actId="47"/>
        <pc:sldMkLst>
          <pc:docMk/>
          <pc:sldMk cId="3383348411" sldId="280"/>
        </pc:sldMkLst>
      </pc:sldChg>
      <pc:sldChg chg="modSp mod modAnim">
        <pc:chgData name="Angela Devine" userId="4e6077c6-2135-4dae-8a37-4d6c3fa9337a" providerId="ADAL" clId="{861D8CC6-D2D2-4703-824B-54C243FF7C6D}" dt="2022-10-14T03:17:19.250" v="197" actId="242"/>
        <pc:sldMkLst>
          <pc:docMk/>
          <pc:sldMk cId="514699962" sldId="295"/>
        </pc:sldMkLst>
        <pc:spChg chg="mod">
          <ac:chgData name="Angela Devine" userId="4e6077c6-2135-4dae-8a37-4d6c3fa9337a" providerId="ADAL" clId="{861D8CC6-D2D2-4703-824B-54C243FF7C6D}" dt="2022-10-14T03:17:19.250" v="197" actId="242"/>
          <ac:spMkLst>
            <pc:docMk/>
            <pc:sldMk cId="514699962" sldId="295"/>
            <ac:spMk id="7" creationId="{D6E607CA-31A5-4009-99BE-AC619A58265C}"/>
          </ac:spMkLst>
        </pc:spChg>
        <pc:spChg chg="mod">
          <ac:chgData name="Angela Devine" userId="4e6077c6-2135-4dae-8a37-4d6c3fa9337a" providerId="ADAL" clId="{861D8CC6-D2D2-4703-824B-54C243FF7C6D}" dt="2022-10-14T03:16:34.612" v="194" actId="6549"/>
          <ac:spMkLst>
            <pc:docMk/>
            <pc:sldMk cId="514699962" sldId="295"/>
            <ac:spMk id="8" creationId="{7A8E09C7-2B18-41E9-91C2-D23DCEF870EB}"/>
          </ac:spMkLst>
        </pc:spChg>
      </pc:sldChg>
      <pc:sldChg chg="addSp delSp modSp mod modNotesTx">
        <pc:chgData name="Angela Devine" userId="4e6077c6-2135-4dae-8a37-4d6c3fa9337a" providerId="ADAL" clId="{861D8CC6-D2D2-4703-824B-54C243FF7C6D}" dt="2022-10-14T03:18:25.562" v="215" actId="6549"/>
        <pc:sldMkLst>
          <pc:docMk/>
          <pc:sldMk cId="4164028818" sldId="296"/>
        </pc:sldMkLst>
        <pc:spChg chg="add del mod">
          <ac:chgData name="Angela Devine" userId="4e6077c6-2135-4dae-8a37-4d6c3fa9337a" providerId="ADAL" clId="{861D8CC6-D2D2-4703-824B-54C243FF7C6D}" dt="2022-10-14T03:18:11.286" v="212" actId="478"/>
          <ac:spMkLst>
            <pc:docMk/>
            <pc:sldMk cId="4164028818" sldId="296"/>
            <ac:spMk id="3" creationId="{D278E789-8EC4-90A2-BB2C-145644B81710}"/>
          </ac:spMkLst>
        </pc:spChg>
        <pc:spChg chg="add del mod">
          <ac:chgData name="Angela Devine" userId="4e6077c6-2135-4dae-8a37-4d6c3fa9337a" providerId="ADAL" clId="{861D8CC6-D2D2-4703-824B-54C243FF7C6D}" dt="2022-10-14T03:18:08.945" v="211" actId="478"/>
          <ac:spMkLst>
            <pc:docMk/>
            <pc:sldMk cId="4164028818" sldId="296"/>
            <ac:spMk id="5" creationId="{A5145A97-B3C2-A693-5554-120376948282}"/>
          </ac:spMkLst>
        </pc:spChg>
        <pc:spChg chg="add mod">
          <ac:chgData name="Angela Devine" userId="4e6077c6-2135-4dae-8a37-4d6c3fa9337a" providerId="ADAL" clId="{861D8CC6-D2D2-4703-824B-54C243FF7C6D}" dt="2022-10-14T03:18:11.657" v="213"/>
          <ac:spMkLst>
            <pc:docMk/>
            <pc:sldMk cId="4164028818" sldId="296"/>
            <ac:spMk id="6" creationId="{B203A1C9-8C7B-723A-E90A-1490597C40DF}"/>
          </ac:spMkLst>
        </pc:spChg>
        <pc:spChg chg="del">
          <ac:chgData name="Angela Devine" userId="4e6077c6-2135-4dae-8a37-4d6c3fa9337a" providerId="ADAL" clId="{861D8CC6-D2D2-4703-824B-54C243FF7C6D}" dt="2022-10-14T03:17:26.934" v="198" actId="478"/>
          <ac:spMkLst>
            <pc:docMk/>
            <pc:sldMk cId="4164028818" sldId="296"/>
            <ac:spMk id="7" creationId="{D6E607CA-31A5-4009-99BE-AC619A58265C}"/>
          </ac:spMkLst>
        </pc:spChg>
        <pc:spChg chg="mod">
          <ac:chgData name="Angela Devine" userId="4e6077c6-2135-4dae-8a37-4d6c3fa9337a" providerId="ADAL" clId="{861D8CC6-D2D2-4703-824B-54C243FF7C6D}" dt="2022-10-14T03:18:25.562" v="215" actId="6549"/>
          <ac:spMkLst>
            <pc:docMk/>
            <pc:sldMk cId="4164028818" sldId="296"/>
            <ac:spMk id="8" creationId="{7A8E09C7-2B18-41E9-91C2-D23DCEF870EB}"/>
          </ac:spMkLst>
        </pc:spChg>
      </pc:sldChg>
      <pc:sldChg chg="addSp delSp modSp mod">
        <pc:chgData name="Angela Devine" userId="4e6077c6-2135-4dae-8a37-4d6c3fa9337a" providerId="ADAL" clId="{861D8CC6-D2D2-4703-824B-54C243FF7C6D}" dt="2022-10-14T03:18:16.943" v="214" actId="20577"/>
        <pc:sldMkLst>
          <pc:docMk/>
          <pc:sldMk cId="694228717" sldId="297"/>
        </pc:sldMkLst>
        <pc:spChg chg="add del mod ord">
          <ac:chgData name="Angela Devine" userId="4e6077c6-2135-4dae-8a37-4d6c3fa9337a" providerId="ADAL" clId="{861D8CC6-D2D2-4703-824B-54C243FF7C6D}" dt="2022-10-14T03:17:42.439" v="203"/>
          <ac:spMkLst>
            <pc:docMk/>
            <pc:sldMk cId="694228717" sldId="297"/>
            <ac:spMk id="2" creationId="{E901D5D6-944F-E505-30E0-6BB8DD143B82}"/>
          </ac:spMkLst>
        </pc:spChg>
        <pc:spChg chg="add del mod">
          <ac:chgData name="Angela Devine" userId="4e6077c6-2135-4dae-8a37-4d6c3fa9337a" providerId="ADAL" clId="{861D8CC6-D2D2-4703-824B-54C243FF7C6D}" dt="2022-10-14T03:18:00.500" v="208" actId="478"/>
          <ac:spMkLst>
            <pc:docMk/>
            <pc:sldMk cId="694228717" sldId="297"/>
            <ac:spMk id="6" creationId="{A75D72DA-8DE0-3A61-79CF-7B8272265BD6}"/>
          </ac:spMkLst>
        </pc:spChg>
        <pc:spChg chg="del">
          <ac:chgData name="Angela Devine" userId="4e6077c6-2135-4dae-8a37-4d6c3fa9337a" providerId="ADAL" clId="{861D8CC6-D2D2-4703-824B-54C243FF7C6D}" dt="2022-10-14T03:17:45.364" v="204" actId="478"/>
          <ac:spMkLst>
            <pc:docMk/>
            <pc:sldMk cId="694228717" sldId="297"/>
            <ac:spMk id="7" creationId="{D6E607CA-31A5-4009-99BE-AC619A58265C}"/>
          </ac:spMkLst>
        </pc:spChg>
        <pc:spChg chg="mod">
          <ac:chgData name="Angela Devine" userId="4e6077c6-2135-4dae-8a37-4d6c3fa9337a" providerId="ADAL" clId="{861D8CC6-D2D2-4703-824B-54C243FF7C6D}" dt="2022-10-14T03:18:16.943" v="214" actId="20577"/>
          <ac:spMkLst>
            <pc:docMk/>
            <pc:sldMk cId="694228717" sldId="297"/>
            <ac:spMk id="8" creationId="{7A8E09C7-2B18-41E9-91C2-D23DCEF870EB}"/>
          </ac:spMkLst>
        </pc:spChg>
        <pc:spChg chg="add del mod">
          <ac:chgData name="Angela Devine" userId="4e6077c6-2135-4dae-8a37-4d6c3fa9337a" providerId="ADAL" clId="{861D8CC6-D2D2-4703-824B-54C243FF7C6D}" dt="2022-10-14T03:17:54.734" v="206"/>
          <ac:spMkLst>
            <pc:docMk/>
            <pc:sldMk cId="694228717" sldId="297"/>
            <ac:spMk id="9" creationId="{1E5162FB-F4A3-22B7-928E-F723BE3C6D14}"/>
          </ac:spMkLst>
        </pc:spChg>
        <pc:spChg chg="add mod">
          <ac:chgData name="Angela Devine" userId="4e6077c6-2135-4dae-8a37-4d6c3fa9337a" providerId="ADAL" clId="{861D8CC6-D2D2-4703-824B-54C243FF7C6D}" dt="2022-10-14T03:18:01.617" v="209"/>
          <ac:spMkLst>
            <pc:docMk/>
            <pc:sldMk cId="694228717" sldId="297"/>
            <ac:spMk id="10" creationId="{7483ADC5-85A8-7512-1D07-252A76920494}"/>
          </ac:spMkLst>
        </pc:spChg>
      </pc:sldChg>
      <pc:sldChg chg="addSp delSp modSp mod setBg setClrOvrMap">
        <pc:chgData name="Angela Devine" userId="4e6077c6-2135-4dae-8a37-4d6c3fa9337a" providerId="ADAL" clId="{861D8CC6-D2D2-4703-824B-54C243FF7C6D}" dt="2022-10-14T03:19:41.971" v="231" actId="26606"/>
        <pc:sldMkLst>
          <pc:docMk/>
          <pc:sldMk cId="1997966554" sldId="298"/>
        </pc:sldMkLst>
        <pc:spChg chg="add mod">
          <ac:chgData name="Angela Devine" userId="4e6077c6-2135-4dae-8a37-4d6c3fa9337a" providerId="ADAL" clId="{861D8CC6-D2D2-4703-824B-54C243FF7C6D}" dt="2022-10-14T03:19:41.971" v="231" actId="26606"/>
          <ac:spMkLst>
            <pc:docMk/>
            <pc:sldMk cId="1997966554" sldId="298"/>
            <ac:spMk id="2" creationId="{2C8DDD69-2437-19D6-56AD-03EE29F522EC}"/>
          </ac:spMkLst>
        </pc:spChg>
        <pc:spChg chg="del mod">
          <ac:chgData name="Angela Devine" userId="4e6077c6-2135-4dae-8a37-4d6c3fa9337a" providerId="ADAL" clId="{861D8CC6-D2D2-4703-824B-54C243FF7C6D}" dt="2022-10-14T03:18:40.983" v="219" actId="478"/>
          <ac:spMkLst>
            <pc:docMk/>
            <pc:sldMk cId="1997966554" sldId="298"/>
            <ac:spMk id="7" creationId="{D6E607CA-31A5-4009-99BE-AC619A58265C}"/>
          </ac:spMkLst>
        </pc:spChg>
        <pc:spChg chg="mod ord">
          <ac:chgData name="Angela Devine" userId="4e6077c6-2135-4dae-8a37-4d6c3fa9337a" providerId="ADAL" clId="{861D8CC6-D2D2-4703-824B-54C243FF7C6D}" dt="2022-10-14T03:19:41.971" v="231" actId="26606"/>
          <ac:spMkLst>
            <pc:docMk/>
            <pc:sldMk cId="1997966554" sldId="298"/>
            <ac:spMk id="8" creationId="{7A8E09C7-2B18-41E9-91C2-D23DCEF870EB}"/>
          </ac:spMkLst>
        </pc:spChg>
        <pc:spChg chg="add">
          <ac:chgData name="Angela Devine" userId="4e6077c6-2135-4dae-8a37-4d6c3fa9337a" providerId="ADAL" clId="{861D8CC6-D2D2-4703-824B-54C243FF7C6D}" dt="2022-10-14T03:19:41.971" v="231" actId="26606"/>
          <ac:spMkLst>
            <pc:docMk/>
            <pc:sldMk cId="1997966554" sldId="298"/>
            <ac:spMk id="10" creationId="{E2264E67-6F59-4D8D-8E5F-8245B0FEAE76}"/>
          </ac:spMkLst>
        </pc:spChg>
        <pc:spChg chg="add">
          <ac:chgData name="Angela Devine" userId="4e6077c6-2135-4dae-8a37-4d6c3fa9337a" providerId="ADAL" clId="{861D8CC6-D2D2-4703-824B-54C243FF7C6D}" dt="2022-10-14T03:19:41.971" v="231" actId="26606"/>
          <ac:spMkLst>
            <pc:docMk/>
            <pc:sldMk cId="1997966554" sldId="298"/>
            <ac:spMk id="11" creationId="{158E1C6E-D299-4F5D-B15B-155EBF7F62FD}"/>
          </ac:spMkLst>
        </pc:spChg>
        <pc:spChg chg="add del">
          <ac:chgData name="Angela Devine" userId="4e6077c6-2135-4dae-8a37-4d6c3fa9337a" providerId="ADAL" clId="{861D8CC6-D2D2-4703-824B-54C243FF7C6D}" dt="2022-10-14T03:19:17.910" v="224" actId="26606"/>
          <ac:spMkLst>
            <pc:docMk/>
            <pc:sldMk cId="1997966554" sldId="298"/>
            <ac:spMk id="13" creationId="{A416E3E5-5186-46A4-AFBD-337387D3163D}"/>
          </ac:spMkLst>
        </pc:spChg>
        <pc:spChg chg="add del">
          <ac:chgData name="Angela Devine" userId="4e6077c6-2135-4dae-8a37-4d6c3fa9337a" providerId="ADAL" clId="{861D8CC6-D2D2-4703-824B-54C243FF7C6D}" dt="2022-10-14T03:19:17.910" v="224" actId="26606"/>
          <ac:spMkLst>
            <pc:docMk/>
            <pc:sldMk cId="1997966554" sldId="298"/>
            <ac:spMk id="15" creationId="{7B8FAACC-353E-4F84-BA62-A5514185D9A9}"/>
          </ac:spMkLst>
        </pc:spChg>
        <pc:picChg chg="add mod">
          <ac:chgData name="Angela Devine" userId="4e6077c6-2135-4dae-8a37-4d6c3fa9337a" providerId="ADAL" clId="{861D8CC6-D2D2-4703-824B-54C243FF7C6D}" dt="2022-10-14T03:19:41.971" v="231" actId="26606"/>
          <ac:picMkLst>
            <pc:docMk/>
            <pc:sldMk cId="1997966554" sldId="298"/>
            <ac:picMk id="3" creationId="{9CF29FEE-C2DC-6E9B-EFC1-C7B9CDD9C363}"/>
          </ac:picMkLst>
        </pc:picChg>
      </pc:sldChg>
      <pc:sldChg chg="del">
        <pc:chgData name="Angela Devine" userId="4e6077c6-2135-4dae-8a37-4d6c3fa9337a" providerId="ADAL" clId="{861D8CC6-D2D2-4703-824B-54C243FF7C6D}" dt="2022-10-14T03:19:49.875" v="232" actId="47"/>
        <pc:sldMkLst>
          <pc:docMk/>
          <pc:sldMk cId="2886798102" sldId="29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Malaria</a:t>
            </a:r>
            <a:r>
              <a:rPr lang="en-AU" baseline="0" dirty="0"/>
              <a:t> f</a:t>
            </a:r>
            <a:r>
              <a:rPr lang="en-AU" dirty="0"/>
              <a:t>unding shortfall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Current funding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2007 (Sachs)</c:v>
                </c:pt>
                <c:pt idx="1">
                  <c:v>2019 (WMR)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100000000</c:v>
                </c:pt>
                <c:pt idx="1">
                  <c:v>3000000000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5-4D07-97FC-F51660451E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Funding needed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2007 (Sachs)</c:v>
                </c:pt>
                <c:pt idx="1">
                  <c:v>2019 (WMR)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2400000000</c:v>
                </c:pt>
                <c:pt idx="1">
                  <c:v>2600000000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C5-4D07-97FC-F51660451E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2007 (Sachs)</c:v>
                </c:pt>
                <c:pt idx="1">
                  <c:v>2019 (WMR)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1FC5-4D07-97FC-F51660451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427488"/>
        <c:axId val="129425824"/>
      </c:barChart>
      <c:catAx>
        <c:axId val="12942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25824"/>
        <c:crosses val="autoZero"/>
        <c:auto val="1"/>
        <c:lblAlgn val="ctr"/>
        <c:lblOffset val="100"/>
        <c:noMultiLvlLbl val="0"/>
      </c:catAx>
      <c:valAx>
        <c:axId val="12942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2748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Healthcare provider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Current</c:v>
                </c:pt>
                <c:pt idx="1">
                  <c:v>Supervised radical cure </c:v>
                </c:pt>
                <c:pt idx="2">
                  <c:v>Unsupervised radical cure</c:v>
                </c:pt>
                <c:pt idx="3">
                  <c:v>Supervised radical cure (1 visit)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63612000</c:v>
                </c:pt>
                <c:pt idx="1">
                  <c:v>103043000</c:v>
                </c:pt>
                <c:pt idx="2">
                  <c:v>90389000</c:v>
                </c:pt>
                <c:pt idx="3">
                  <c:v>61927000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9-41E9-BC30-D9DD3EE715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Direct household costs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Current</c:v>
                </c:pt>
                <c:pt idx="1">
                  <c:v>Supervised radical cure </c:v>
                </c:pt>
                <c:pt idx="2">
                  <c:v>Unsupervised radical cure</c:v>
                </c:pt>
                <c:pt idx="3">
                  <c:v>Supervised radical cure (1 visit)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43401000</c:v>
                </c:pt>
                <c:pt idx="1">
                  <c:v>24286000</c:v>
                </c:pt>
                <c:pt idx="2">
                  <c:v>37013000</c:v>
                </c:pt>
                <c:pt idx="3">
                  <c:v>24286000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89-41E9-BC30-D9DD3EE715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Indirect household costs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Current</c:v>
                </c:pt>
                <c:pt idx="1">
                  <c:v>Supervised radical cure </c:v>
                </c:pt>
                <c:pt idx="2">
                  <c:v>Unsupervised radical cure</c:v>
                </c:pt>
                <c:pt idx="3">
                  <c:v>Supervised radical cure (1 visit)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252306000</c:v>
                </c:pt>
                <c:pt idx="1">
                  <c:v>138390000</c:v>
                </c:pt>
                <c:pt idx="2">
                  <c:v>214219000</c:v>
                </c:pt>
                <c:pt idx="3">
                  <c:v>138390000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89-41E9-BC30-D9DD3EE71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325776"/>
        <c:axId val="127327024"/>
      </c:barChart>
      <c:catAx>
        <c:axId val="12732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27024"/>
        <c:crosses val="autoZero"/>
        <c:auto val="1"/>
        <c:lblAlgn val="ctr"/>
        <c:lblOffset val="100"/>
        <c:noMultiLvlLbl val="0"/>
      </c:catAx>
      <c:valAx>
        <c:axId val="12732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2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Healthcare provider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Current</c:v>
                </c:pt>
                <c:pt idx="1">
                  <c:v>Supervised radical cure </c:v>
                </c:pt>
                <c:pt idx="2">
                  <c:v>Unsupervised radical cure</c:v>
                </c:pt>
                <c:pt idx="3">
                  <c:v>Supervised radical cure (1 visit)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63612000</c:v>
                </c:pt>
                <c:pt idx="1">
                  <c:v>103043000</c:v>
                </c:pt>
                <c:pt idx="2">
                  <c:v>90389000</c:v>
                </c:pt>
                <c:pt idx="3">
                  <c:v>61927000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9-41E9-BC30-D9DD3EE715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Direct household costs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Current</c:v>
                </c:pt>
                <c:pt idx="1">
                  <c:v>Supervised radical cure </c:v>
                </c:pt>
                <c:pt idx="2">
                  <c:v>Unsupervised radical cure</c:v>
                </c:pt>
                <c:pt idx="3">
                  <c:v>Supervised radical cure (1 visit)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43401000</c:v>
                </c:pt>
                <c:pt idx="1">
                  <c:v>24286000</c:v>
                </c:pt>
                <c:pt idx="2">
                  <c:v>37013000</c:v>
                </c:pt>
                <c:pt idx="3">
                  <c:v>24286000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89-41E9-BC30-D9DD3EE715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Indirect household costs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Current</c:v>
                </c:pt>
                <c:pt idx="1">
                  <c:v>Supervised radical cure </c:v>
                </c:pt>
                <c:pt idx="2">
                  <c:v>Unsupervised radical cure</c:v>
                </c:pt>
                <c:pt idx="3">
                  <c:v>Supervised radical cure (1 visit)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252306000</c:v>
                </c:pt>
                <c:pt idx="1">
                  <c:v>138390000</c:v>
                </c:pt>
                <c:pt idx="2">
                  <c:v>214219000</c:v>
                </c:pt>
                <c:pt idx="3">
                  <c:v>138390000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89-41E9-BC30-D9DD3EE71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325776"/>
        <c:axId val="127327024"/>
      </c:barChart>
      <c:catAx>
        <c:axId val="12732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27024"/>
        <c:crosses val="autoZero"/>
        <c:auto val="1"/>
        <c:lblAlgn val="ctr"/>
        <c:lblOffset val="100"/>
        <c:noMultiLvlLbl val="0"/>
      </c:catAx>
      <c:valAx>
        <c:axId val="12732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2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1FC56-9CCD-434C-9214-03DDB1E8A5EA}" type="datetimeFigureOut">
              <a:rPr lang="en-AU" smtClean="0"/>
              <a:t>14/10/2022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8DACA-2BFF-41DE-912B-386EC0B155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473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Longer-term costs of </a:t>
            </a:r>
            <a:r>
              <a:rPr lang="en-AU" dirty="0" err="1"/>
              <a:t>anemia</a:t>
            </a:r>
            <a:r>
              <a:rPr lang="en-AU" dirty="0"/>
              <a:t> &amp; malnutrition for those with repeated </a:t>
            </a:r>
            <a:r>
              <a:rPr lang="en-AU" dirty="0" err="1"/>
              <a:t>Pv</a:t>
            </a:r>
            <a:r>
              <a:rPr lang="en-AU" dirty="0"/>
              <a:t> episodes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DACA-2BFF-41DE-912B-386EC0B1559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810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Global fund allocations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A malaria episode usually lasts a few days but the long-term consequences are massive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DACA-2BFF-41DE-912B-386EC0B1559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910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Presentations, papers, grant applications, implementation studies…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DACA-2BFF-41DE-912B-386EC0B15595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291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Motorbikes, high likelihood of being swiped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DACA-2BFF-41DE-912B-386EC0B1559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26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Willingness to pay for it by households &amp; malaria control program</a:t>
            </a:r>
          </a:p>
          <a:p>
            <a:r>
              <a:rPr lang="en-AU" dirty="0"/>
              <a:t>Usually assumed that HH will pay for emanators</a:t>
            </a:r>
          </a:p>
          <a:p>
            <a:r>
              <a:rPr lang="en-AU" dirty="0"/>
              <a:t>But ITNs usually paid for by NMCPs (needed more frequently than ITNs)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DACA-2BFF-41DE-912B-386EC0B1559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802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is what I’ll focus on for the first part of my talk…but a quick example…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DACA-2BFF-41DE-912B-386EC0B1559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94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Similar studies have been done for HIV in Africa (lost productivity due to early deaths)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improved housing &amp; Increased urbanization can reduce transmission (US, Greece, Italy),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--But not always enough (wealthy countries like Oman &amp; UAE hadn’t been able to eliminate malaria)</a:t>
            </a:r>
          </a:p>
          <a:p>
            <a:r>
              <a:rPr lang="en-AU" dirty="0"/>
              <a:t>Point to AJTMH study on economic growth and malaria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DACA-2BFF-41DE-912B-386EC0B1559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71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US$100m vs US$2.5b needed in 2007 </a:t>
            </a:r>
            <a:r>
              <a:rPr lang="en-AU" dirty="0">
                <a:solidFill>
                  <a:srgbClr val="FFFFFF"/>
                </a:solidFill>
              </a:rPr>
              <a:t>(Sachs 2002)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2019 funding = US$3.0b for 91 countries vs $5.6b “to stay on track” (WMR 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</a:rPr>
              <a:t>Current funding is a drop from 2017 (US$3.2b, WMR 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</a:rPr>
              <a:t>US$600m spent on malaria R&amp;D (WMR 2020)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DACA-2BFF-41DE-912B-386EC0B1559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705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Insect repellent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DACA-2BFF-41DE-912B-386EC0B1559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1253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Goal is to maximize health gains for the available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DACA-2BFF-41DE-912B-386EC0B1559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43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FFFFFF"/>
                </a:solidFill>
              </a:rPr>
              <a:t>Heterogeneity: incidence, time to first relapse, G6PD deficiency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FFFFFF"/>
                </a:solidFill>
              </a:rPr>
              <a:t>Geographic resource allocation:  ITNs, CHWs or both in Myanmar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8DACA-2BFF-41DE-912B-386EC0B1559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992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F87F-557F-4300-870D-E8AA7BD30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to think about malaria control and elimination like a health economist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22A6-3E19-4014-A142-974CAA049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63496"/>
          </a:xfrm>
        </p:spPr>
        <p:txBody>
          <a:bodyPr>
            <a:noAutofit/>
          </a:bodyPr>
          <a:lstStyle/>
          <a:p>
            <a:r>
              <a:rPr lang="en-AU" dirty="0"/>
              <a:t>Angela Devine</a:t>
            </a:r>
          </a:p>
          <a:p>
            <a:r>
              <a:rPr lang="en-AU" dirty="0"/>
              <a:t>Rotarians Against Malaria Conference – 22 October 2021</a:t>
            </a:r>
          </a:p>
          <a:p>
            <a:r>
              <a:rPr lang="en-AU" dirty="0"/>
              <a:t>         @devinefy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8CA4F267-CB1C-4526-ABD7-6EC4F40BD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43429"/>
          <a:stretch/>
        </p:blipFill>
        <p:spPr bwMode="auto">
          <a:xfrm>
            <a:off x="6227568" y="138498"/>
            <a:ext cx="217083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301134-18A4-4F35-8AA1-CC8FBCD03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5" t="9181" r="62747" b="11653"/>
          <a:stretch/>
        </p:blipFill>
        <p:spPr>
          <a:xfrm>
            <a:off x="8523920" y="107880"/>
            <a:ext cx="906768" cy="9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115521-C6D0-42B2-B397-8F950C7A6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06" y="106980"/>
            <a:ext cx="2520000" cy="900900"/>
          </a:xfrm>
          <a:prstGeom prst="rect">
            <a:avLst/>
          </a:prstGeom>
        </p:spPr>
      </p:pic>
      <p:pic>
        <p:nvPicPr>
          <p:cNvPr id="1026" name="Picture 2" descr="Twitter free icon">
            <a:extLst>
              <a:ext uri="{FF2B5EF4-FFF2-40B4-BE49-F238E27FC236}">
                <a16:creationId xmlns:a16="http://schemas.microsoft.com/office/drawing/2014/main" id="{69D9EDDB-80DF-449E-9A4A-4012EB3C3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98" y="6067425"/>
            <a:ext cx="4667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3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CAB5FC-3372-496E-B120-04412B58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Economic Evaluation</a:t>
            </a:r>
            <a:endParaRPr lang="en-AU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98C4289-2E71-439A-83A5-5045C910A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169828"/>
              </p:ext>
            </p:extLst>
          </p:nvPr>
        </p:nvGraphicFramePr>
        <p:xfrm>
          <a:off x="133349" y="2222500"/>
          <a:ext cx="11934824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706">
                  <a:extLst>
                    <a:ext uri="{9D8B030D-6E8A-4147-A177-3AD203B41FA5}">
                      <a16:colId xmlns:a16="http://schemas.microsoft.com/office/drawing/2014/main" val="4015699096"/>
                    </a:ext>
                  </a:extLst>
                </a:gridCol>
                <a:gridCol w="2983706">
                  <a:extLst>
                    <a:ext uri="{9D8B030D-6E8A-4147-A177-3AD203B41FA5}">
                      <a16:colId xmlns:a16="http://schemas.microsoft.com/office/drawing/2014/main" val="1034464153"/>
                    </a:ext>
                  </a:extLst>
                </a:gridCol>
                <a:gridCol w="2983706">
                  <a:extLst>
                    <a:ext uri="{9D8B030D-6E8A-4147-A177-3AD203B41FA5}">
                      <a16:colId xmlns:a16="http://schemas.microsoft.com/office/drawing/2014/main" val="4066733925"/>
                    </a:ext>
                  </a:extLst>
                </a:gridCol>
                <a:gridCol w="2983706">
                  <a:extLst>
                    <a:ext uri="{9D8B030D-6E8A-4147-A177-3AD203B41FA5}">
                      <a16:colId xmlns:a16="http://schemas.microsoft.com/office/drawing/2014/main" val="401042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Type of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Cost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Consequence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Results 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31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Cost minimisation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A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Money</a:t>
                      </a:r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Identical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Lower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3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Cost consequence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A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Money</a:t>
                      </a:r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List of separate outcomes (no comparable valuation)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Summary table of costs and consequences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11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Cost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A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Money</a:t>
                      </a:r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Maximize the difference between benefits and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7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Cost effectiveness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A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Money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Natural units (</a:t>
                      </a:r>
                      <a:r>
                        <a:rPr lang="en-AU" dirty="0" err="1"/>
                        <a:t>ie</a:t>
                      </a:r>
                      <a:r>
                        <a:rPr lang="en-AU" dirty="0"/>
                        <a:t> infections averted)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Cost per unit (</a:t>
                      </a:r>
                      <a:r>
                        <a:rPr lang="en-AU" dirty="0" err="1"/>
                        <a:t>ie</a:t>
                      </a:r>
                      <a:r>
                        <a:rPr lang="en-AU" dirty="0"/>
                        <a:t> cost per infection averted)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760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Cost utility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Multiple effects valued as a common unit (</a:t>
                      </a:r>
                      <a:r>
                        <a:rPr lang="en-AU" dirty="0" err="1"/>
                        <a:t>ie</a:t>
                      </a:r>
                      <a:r>
                        <a:rPr lang="en-AU" dirty="0"/>
                        <a:t> DALY or QALY)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Cost per QALY gained or DALY averted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458004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6DF3E7-831C-448C-88B6-3034C85BF890}"/>
              </a:ext>
            </a:extLst>
          </p:cNvPr>
          <p:cNvSpPr/>
          <p:nvPr/>
        </p:nvSpPr>
        <p:spPr>
          <a:xfrm>
            <a:off x="152400" y="4800600"/>
            <a:ext cx="2952750" cy="154305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6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DC535-3248-42D2-8819-77F33136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Incremental cost-effectiveness ratios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90657CD-5D26-4ABE-8E1B-EE4E6862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45" y="2888875"/>
            <a:ext cx="249766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+mn-lt"/>
              </a:rPr>
              <a:t>ICER  =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BEF1826-E827-4F5E-9B0A-42A69EE72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266" y="2438764"/>
            <a:ext cx="711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+mn-lt"/>
              </a:rPr>
              <a:t>Total costs (B) -  Total costs (A)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F05682A-C8D0-4169-9F6C-AF9B9C8C0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989" y="3096539"/>
            <a:ext cx="721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+mn-lt"/>
              </a:rPr>
              <a:t>Outcomes (B) - Outcomes (A)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C6D966B8-2495-444C-9D08-4B43F1BB9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6267" y="3003120"/>
            <a:ext cx="41359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F98B9BFE-EDAB-4C7C-92E6-EEECC9CF6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7990" y="4473892"/>
            <a:ext cx="41359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3DE7B347-AEC6-4130-A58E-2C0E177F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990" y="3918513"/>
            <a:ext cx="460798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+mn-lt"/>
              </a:rPr>
              <a:t>Incremental Costs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EA80B83-DF97-4797-A069-7B327CDC9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562" y="4559492"/>
            <a:ext cx="50694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+mn-lt"/>
              </a:rPr>
              <a:t>Incremental Outcomes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16D64720-B41A-4871-86E9-C44BFA24F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190" y="5310855"/>
            <a:ext cx="84830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ICER  =  Cost per QALY gained </a:t>
            </a:r>
          </a:p>
          <a:p>
            <a:pPr eaLnBrk="1" hangingPunct="1"/>
            <a:r>
              <a:rPr lang="en-US" sz="2400" dirty="0">
                <a:latin typeface="+mn-lt"/>
              </a:rPr>
              <a:t>ICER  =  Cost per DALY averted</a:t>
            </a:r>
          </a:p>
          <a:p>
            <a:pPr eaLnBrk="1" hangingPunct="1"/>
            <a:r>
              <a:rPr lang="en-US" sz="2400" dirty="0">
                <a:latin typeface="+mn-lt"/>
              </a:rPr>
              <a:t>ICER  =  Cost per infection averted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F286B990-1785-4AEB-B978-473BE3414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191" y="4261652"/>
            <a:ext cx="249766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+mn-lt"/>
              </a:rPr>
              <a:t>ICER  =</a:t>
            </a:r>
          </a:p>
        </p:txBody>
      </p:sp>
    </p:spTree>
    <p:extLst>
      <p:ext uri="{BB962C8B-B14F-4D97-AF65-F5344CB8AC3E}">
        <p14:creationId xmlns:p14="http://schemas.microsoft.com/office/powerpoint/2010/main" val="353507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52ED-B219-4588-B11E-00DEACB5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 frontiers for vivax malaria CEAs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2158-0E1C-4DBA-8287-8132A47D5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869987"/>
            <a:ext cx="10554574" cy="3636511"/>
          </a:xfrm>
        </p:spPr>
        <p:txBody>
          <a:bodyPr/>
          <a:lstStyle/>
          <a:p>
            <a:r>
              <a:rPr lang="en-AU" dirty="0"/>
              <a:t>Single-dose tafenoquine for radical cure</a:t>
            </a:r>
          </a:p>
          <a:p>
            <a:r>
              <a:rPr lang="en-AU" dirty="0"/>
              <a:t>Quantitative G6PD testing</a:t>
            </a:r>
          </a:p>
          <a:p>
            <a:r>
              <a:rPr lang="en-AU" dirty="0"/>
              <a:t>Simple interventions to improve effectiveness of primaquine</a:t>
            </a:r>
          </a:p>
          <a:p>
            <a:pPr lvl="1"/>
            <a:r>
              <a:rPr lang="en-AU" dirty="0"/>
              <a:t>Short course primaquine regimens</a:t>
            </a:r>
          </a:p>
          <a:p>
            <a:pPr lvl="1"/>
            <a:r>
              <a:rPr lang="en-AU" dirty="0"/>
              <a:t>Day 3 review to improve adherence &amp; prevent haemolytic events</a:t>
            </a:r>
          </a:p>
          <a:p>
            <a:pPr lvl="1"/>
            <a:r>
              <a:rPr lang="en-AU" dirty="0"/>
              <a:t>Directly observed therapy for primaquine</a:t>
            </a:r>
          </a:p>
          <a:p>
            <a:pPr lvl="1"/>
            <a:r>
              <a:rPr lang="en-AU" dirty="0"/>
              <a:t>Patient, provider &amp; community education</a:t>
            </a:r>
          </a:p>
          <a:p>
            <a:pPr marL="57150" indent="0">
              <a:buNone/>
            </a:pPr>
            <a:endParaRPr lang="en-AU" dirty="0"/>
          </a:p>
          <a:p>
            <a:pPr marL="57150" indent="0">
              <a:buNone/>
            </a:pPr>
            <a:endParaRPr lang="en-AU" dirty="0"/>
          </a:p>
        </p:txBody>
      </p:sp>
      <p:pic>
        <p:nvPicPr>
          <p:cNvPr id="4" name="Picture 4" descr="SD BIOSENSORâs STANDARD G6PD Test is a handheld device that delivers results in two minutes and provides a quantitative measure of G6PD activity, including in heterozygous women.">
            <a:extLst>
              <a:ext uri="{FF2B5EF4-FFF2-40B4-BE49-F238E27FC236}">
                <a16:creationId xmlns:a16="http://schemas.microsoft.com/office/drawing/2014/main" id="{D9AEFB7D-0965-471A-9C09-19831A5BC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479" y="2769394"/>
            <a:ext cx="228600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95316-B472-4A66-A8B7-6126DEC72C9D}"/>
              </a:ext>
            </a:extLst>
          </p:cNvPr>
          <p:cNvSpPr txBox="1"/>
          <p:nvPr/>
        </p:nvSpPr>
        <p:spPr>
          <a:xfrm>
            <a:off x="9100090" y="5831681"/>
            <a:ext cx="169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SD Biosensor </a:t>
            </a:r>
          </a:p>
        </p:txBody>
      </p:sp>
    </p:spTree>
    <p:extLst>
      <p:ext uri="{BB962C8B-B14F-4D97-AF65-F5344CB8AC3E}">
        <p14:creationId xmlns:p14="http://schemas.microsoft.com/office/powerpoint/2010/main" val="361827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467C-9DCA-4BF6-A8D5-8B8B5914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Pv</a:t>
            </a:r>
            <a:r>
              <a:rPr lang="en-AU" dirty="0"/>
              <a:t> global burden scenario analysis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D3D8FD-EB0A-43A4-BFA5-B8D9C2F69F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9150" y="2222500"/>
          <a:ext cx="1055370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CA7EE90-C776-417B-B607-D53DAC9CA9E9}"/>
              </a:ext>
            </a:extLst>
          </p:cNvPr>
          <p:cNvSpPr txBox="1"/>
          <p:nvPr/>
        </p:nvSpPr>
        <p:spPr>
          <a:xfrm>
            <a:off x="10010775" y="6510436"/>
            <a:ext cx="2181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Devine 2021 </a:t>
            </a:r>
            <a:r>
              <a:rPr lang="en-AU" sz="1400" i="1" dirty="0" err="1"/>
              <a:t>Plos</a:t>
            </a:r>
            <a:r>
              <a:rPr lang="en-AU" sz="1400" i="1" dirty="0"/>
              <a:t> Med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2F84035-085B-41B8-A559-64E7C9676155}"/>
              </a:ext>
            </a:extLst>
          </p:cNvPr>
          <p:cNvSpPr/>
          <p:nvPr/>
        </p:nvSpPr>
        <p:spPr>
          <a:xfrm>
            <a:off x="8772525" y="3143251"/>
            <a:ext cx="2600324" cy="325755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chemeClr val="accent6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65708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F4DC-5695-41C1-9F44-D49050CA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for malaria control programs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95D6B-1CE0-4AB0-BB2B-90583CEF8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88987"/>
            <a:ext cx="10554574" cy="3636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800" dirty="0"/>
              <a:t>Do we invest in developing and implementing new tools? 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/>
              <a:t>Or do we focus on making sure that things like </a:t>
            </a:r>
            <a:r>
              <a:rPr lang="en-AU" sz="2800" dirty="0" err="1"/>
              <a:t>bednets</a:t>
            </a:r>
            <a:r>
              <a:rPr lang="en-AU" sz="2800" dirty="0"/>
              <a:t> and effective treatment are operating well?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b="1" dirty="0"/>
              <a:t>Funding something new requires a disinvestment is something old…unless the budget is increased</a:t>
            </a:r>
          </a:p>
        </p:txBody>
      </p:sp>
    </p:spTree>
    <p:extLst>
      <p:ext uri="{BB962C8B-B14F-4D97-AF65-F5344CB8AC3E}">
        <p14:creationId xmlns:p14="http://schemas.microsoft.com/office/powerpoint/2010/main" val="40074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06AB74CA-E76D-4922-91FE-A4AAF0487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custGeom>
            <a:avLst/>
            <a:gdLst>
              <a:gd name="connsiteX0" fmla="*/ 0 w 11707367"/>
              <a:gd name="connsiteY0" fmla="*/ 0 h 2572622"/>
              <a:gd name="connsiteX1" fmla="*/ 1888420 w 11707367"/>
              <a:gd name="connsiteY1" fmla="*/ 0 h 2572622"/>
              <a:gd name="connsiteX2" fmla="*/ 2198560 w 11707367"/>
              <a:gd name="connsiteY2" fmla="*/ 310139 h 2572622"/>
              <a:gd name="connsiteX3" fmla="*/ 2425431 w 11707367"/>
              <a:gd name="connsiteY3" fmla="*/ 310139 h 2572622"/>
              <a:gd name="connsiteX4" fmla="*/ 2735570 w 11707367"/>
              <a:gd name="connsiteY4" fmla="*/ 0 h 2572622"/>
              <a:gd name="connsiteX5" fmla="*/ 11707367 w 11707367"/>
              <a:gd name="connsiteY5" fmla="*/ 0 h 2572622"/>
              <a:gd name="connsiteX6" fmla="*/ 11707367 w 11707367"/>
              <a:gd name="connsiteY6" fmla="*/ 2572622 h 2572622"/>
              <a:gd name="connsiteX7" fmla="*/ 0 w 11707367"/>
              <a:gd name="connsiteY7" fmla="*/ 2572622 h 2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7367" h="2572622">
                <a:moveTo>
                  <a:pt x="0" y="0"/>
                </a:moveTo>
                <a:lnTo>
                  <a:pt x="1888420" y="0"/>
                </a:lnTo>
                <a:lnTo>
                  <a:pt x="2198560" y="310139"/>
                </a:lnTo>
                <a:cubicBezTo>
                  <a:pt x="2261209" y="372788"/>
                  <a:pt x="2362782" y="372788"/>
                  <a:pt x="2425431" y="310139"/>
                </a:cubicBezTo>
                <a:lnTo>
                  <a:pt x="2735570" y="0"/>
                </a:lnTo>
                <a:lnTo>
                  <a:pt x="11707367" y="0"/>
                </a:lnTo>
                <a:lnTo>
                  <a:pt x="11707367" y="2572622"/>
                </a:lnTo>
                <a:lnTo>
                  <a:pt x="0" y="2572622"/>
                </a:lnTo>
                <a:close/>
              </a:path>
            </a:pathLst>
          </a:custGeom>
          <a:solidFill>
            <a:srgbClr val="5959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EC2CD-8761-460A-87C8-329B441B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 anchor="ctr"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Funding challenges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9A5881-7004-4058-BA10-3CB3B594D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148" y="265558"/>
            <a:ext cx="3883982" cy="2875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C5F936-7A91-4F00-B45D-519D83D0B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569" y="265558"/>
            <a:ext cx="3359500" cy="28754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4B526-2056-4C04-88A1-7B1F8ABCD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726" y="3647203"/>
            <a:ext cx="5002742" cy="2572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1700" dirty="0">
                <a:solidFill>
                  <a:srgbClr val="FFFFFF"/>
                </a:solidFill>
              </a:rPr>
              <a:t>Malaria funding comes from a range of sources </a:t>
            </a:r>
          </a:p>
          <a:p>
            <a:pPr lvl="1">
              <a:lnSpc>
                <a:spcPct val="90000"/>
              </a:lnSpc>
            </a:pPr>
            <a:r>
              <a:rPr lang="en-AU" sz="1500" dirty="0">
                <a:solidFill>
                  <a:srgbClr val="FFFFFF"/>
                </a:solidFill>
              </a:rPr>
              <a:t>But do they all have the same priorities?</a:t>
            </a:r>
          </a:p>
          <a:p>
            <a:pPr lvl="1">
              <a:lnSpc>
                <a:spcPct val="90000"/>
              </a:lnSpc>
            </a:pPr>
            <a:r>
              <a:rPr lang="en-AU" sz="1500" dirty="0">
                <a:solidFill>
                  <a:srgbClr val="FFFFFF"/>
                </a:solidFill>
              </a:rPr>
              <a:t>Budget for malaria vs budget for the whole healthcare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92D6D-4B96-4324-87DA-C6905726B446}"/>
              </a:ext>
            </a:extLst>
          </p:cNvPr>
          <p:cNvSpPr txBox="1"/>
          <p:nvPr/>
        </p:nvSpPr>
        <p:spPr>
          <a:xfrm>
            <a:off x="4554420" y="3140145"/>
            <a:ext cx="2060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WMR 2020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D4B81E-B2C8-42F6-AFD1-FB16F6983683}"/>
              </a:ext>
            </a:extLst>
          </p:cNvPr>
          <p:cNvSpPr txBox="1"/>
          <p:nvPr/>
        </p:nvSpPr>
        <p:spPr>
          <a:xfrm>
            <a:off x="8972550" y="3140145"/>
            <a:ext cx="1828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US" sz="1400" dirty="0"/>
              <a:t>Paulden 2016</a:t>
            </a:r>
          </a:p>
        </p:txBody>
      </p:sp>
    </p:spTree>
    <p:extLst>
      <p:ext uri="{BB962C8B-B14F-4D97-AF65-F5344CB8AC3E}">
        <p14:creationId xmlns:p14="http://schemas.microsoft.com/office/powerpoint/2010/main" val="390370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A5BA3AE5-0FB8-4948-A421-5CEE1A5E8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615FFFBF-F0D2-4BB8-BB9E-3ADC47E3B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A5D45-33EF-497F-A53C-E4CD77E5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50" y="180974"/>
            <a:ext cx="5039035" cy="1349375"/>
          </a:xfrm>
        </p:spPr>
        <p:txBody>
          <a:bodyPr>
            <a:normAutofit/>
          </a:bodyPr>
          <a:lstStyle/>
          <a:p>
            <a:r>
              <a:rPr lang="en-AU" sz="3700" dirty="0"/>
              <a:t>Getting the intervention mix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983F1-EF63-4DCE-B2EF-D71861036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1" y="1751925"/>
            <a:ext cx="5905500" cy="4887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AU" sz="1600" dirty="0">
                <a:solidFill>
                  <a:srgbClr val="FFFFFF"/>
                </a:solidFill>
              </a:rPr>
              <a:t>Malaria control requires packages of complementary measures, but economic evaluations consider single interventions </a:t>
            </a:r>
            <a:r>
              <a:rPr lang="en-AU" sz="1400" dirty="0">
                <a:solidFill>
                  <a:srgbClr val="FFFFFF"/>
                </a:solidFill>
              </a:rPr>
              <a:t>(Goodman 1999 </a:t>
            </a:r>
            <a:r>
              <a:rPr lang="en-AU" sz="1400" i="1" dirty="0">
                <a:solidFill>
                  <a:srgbClr val="FFFFFF"/>
                </a:solidFill>
              </a:rPr>
              <a:t>Health Policy Plan</a:t>
            </a:r>
            <a:r>
              <a:rPr lang="en-AU" sz="1400" dirty="0">
                <a:solidFill>
                  <a:srgbClr val="FFFFFF"/>
                </a:solidFill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en-AU" dirty="0">
                <a:solidFill>
                  <a:srgbClr val="FFFFFF"/>
                </a:solidFill>
              </a:rPr>
              <a:t>Economic evaluation using transmission models </a:t>
            </a:r>
          </a:p>
          <a:p>
            <a:pPr>
              <a:lnSpc>
                <a:spcPct val="110000"/>
              </a:lnSpc>
            </a:pPr>
            <a:r>
              <a:rPr lang="en-AU" sz="1600" dirty="0">
                <a:solidFill>
                  <a:srgbClr val="FFFFFF"/>
                </a:solidFill>
              </a:rPr>
              <a:t>Interventions differ in impact on malaria species</a:t>
            </a:r>
          </a:p>
          <a:p>
            <a:pPr lvl="1">
              <a:lnSpc>
                <a:spcPct val="110000"/>
              </a:lnSpc>
            </a:pPr>
            <a:r>
              <a:rPr lang="en-AU" dirty="0">
                <a:solidFill>
                  <a:srgbClr val="FFFFFF"/>
                </a:solidFill>
              </a:rPr>
              <a:t>Multi-species malaria models to incorporate impact on both </a:t>
            </a:r>
            <a:r>
              <a:rPr lang="en-AU" dirty="0" err="1">
                <a:solidFill>
                  <a:srgbClr val="FFFFFF"/>
                </a:solidFill>
              </a:rPr>
              <a:t>Pf</a:t>
            </a:r>
            <a:r>
              <a:rPr lang="en-AU" dirty="0">
                <a:solidFill>
                  <a:srgbClr val="FFFFFF"/>
                </a:solidFill>
              </a:rPr>
              <a:t> and </a:t>
            </a:r>
            <a:r>
              <a:rPr lang="en-AU" dirty="0" err="1">
                <a:solidFill>
                  <a:srgbClr val="FFFFFF"/>
                </a:solidFill>
              </a:rPr>
              <a:t>Pv</a:t>
            </a:r>
            <a:endParaRPr lang="en-AU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AU" sz="1600" dirty="0">
                <a:solidFill>
                  <a:srgbClr val="FFFFFF"/>
                </a:solidFill>
              </a:rPr>
              <a:t>Heterogeneity in malaria epidemiology</a:t>
            </a:r>
          </a:p>
          <a:p>
            <a:pPr lvl="1">
              <a:lnSpc>
                <a:spcPct val="110000"/>
              </a:lnSpc>
            </a:pPr>
            <a:r>
              <a:rPr lang="en-AU" dirty="0">
                <a:solidFill>
                  <a:srgbClr val="FFFFFF"/>
                </a:solidFill>
              </a:rPr>
              <a:t>Geographic resource allocation by district rather than country </a:t>
            </a:r>
            <a:r>
              <a:rPr lang="en-AU" sz="1400" dirty="0">
                <a:solidFill>
                  <a:srgbClr val="FFFFFF"/>
                </a:solidFill>
              </a:rPr>
              <a:t>(Drake 2017</a:t>
            </a:r>
            <a:r>
              <a:rPr lang="en-GB" sz="1400" i="1" dirty="0" err="1">
                <a:solidFill>
                  <a:srgbClr val="FFFFFF"/>
                </a:solidFill>
              </a:rPr>
              <a:t>Appl</a:t>
            </a:r>
            <a:r>
              <a:rPr lang="en-GB" sz="1400" i="1" dirty="0">
                <a:solidFill>
                  <a:srgbClr val="FFFFFF"/>
                </a:solidFill>
              </a:rPr>
              <a:t> Health Econ Health Policy</a:t>
            </a:r>
            <a:r>
              <a:rPr lang="en-AU" sz="1400" dirty="0">
                <a:solidFill>
                  <a:srgbClr val="FFFFFF"/>
                </a:solidFill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en-AU" dirty="0">
                <a:solidFill>
                  <a:srgbClr val="FFFFFF"/>
                </a:solidFill>
              </a:rPr>
              <a:t>Online interactive models give decision makers a chance to see the impact of parameters on outcomes </a:t>
            </a:r>
            <a:r>
              <a:rPr lang="en-AU" sz="1400" dirty="0">
                <a:solidFill>
                  <a:srgbClr val="FFFFFF"/>
                </a:solidFill>
              </a:rPr>
              <a:t>(Devine 2017 </a:t>
            </a:r>
            <a:r>
              <a:rPr lang="en-AU" sz="1400" i="1" dirty="0" err="1">
                <a:solidFill>
                  <a:srgbClr val="FFFFFF"/>
                </a:solidFill>
              </a:rPr>
              <a:t>Plos</a:t>
            </a:r>
            <a:r>
              <a:rPr lang="en-AU" sz="1400" i="1" dirty="0">
                <a:solidFill>
                  <a:srgbClr val="FFFFFF"/>
                </a:solidFill>
              </a:rPr>
              <a:t> NTDs</a:t>
            </a:r>
            <a:r>
              <a:rPr lang="en-AU" sz="1400" dirty="0">
                <a:solidFill>
                  <a:srgbClr val="FFFFFF"/>
                </a:solidFill>
              </a:rPr>
              <a:t>, Devine 2021 </a:t>
            </a:r>
            <a:r>
              <a:rPr lang="en-AU" sz="1400" i="1" dirty="0" err="1">
                <a:solidFill>
                  <a:srgbClr val="FFFFFF"/>
                </a:solidFill>
              </a:rPr>
              <a:t>Plos</a:t>
            </a:r>
            <a:r>
              <a:rPr lang="en-AU" sz="1400" i="1" dirty="0">
                <a:solidFill>
                  <a:srgbClr val="FFFFFF"/>
                </a:solidFill>
              </a:rPr>
              <a:t> Med</a:t>
            </a:r>
            <a:r>
              <a:rPr lang="en-AU" sz="1400" dirty="0">
                <a:solidFill>
                  <a:srgbClr val="FFFFFF"/>
                </a:solidFill>
              </a:rPr>
              <a:t>)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FD056B7E-FBD7-4858-966D-9C4DEDA7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6600E-AEDB-49A4-AE6E-E79580D78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3" t="-2379" r="-2499" b="-1903"/>
          <a:stretch>
            <a:fillRect/>
          </a:stretch>
        </p:blipFill>
        <p:spPr bwMode="auto">
          <a:xfrm>
            <a:off x="7410517" y="1751924"/>
            <a:ext cx="3832042" cy="334341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82F598-7AF2-45CA-BCD4-3D958A174962}"/>
              </a:ext>
            </a:extLst>
          </p:cNvPr>
          <p:cNvSpPr txBox="1"/>
          <p:nvPr/>
        </p:nvSpPr>
        <p:spPr>
          <a:xfrm>
            <a:off x="7410518" y="5903884"/>
            <a:ext cx="4138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Multi-species malaria model (in preparation)</a:t>
            </a:r>
          </a:p>
        </p:txBody>
      </p:sp>
    </p:spTree>
    <p:extLst>
      <p:ext uri="{BB962C8B-B14F-4D97-AF65-F5344CB8AC3E}">
        <p14:creationId xmlns:p14="http://schemas.microsoft.com/office/powerpoint/2010/main" val="823009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18CE-CDC4-4801-8B1C-B3EE0E80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Online interactive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7E703-785D-4D7E-8C69-394A16E86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0" y="1765088"/>
            <a:ext cx="8515786" cy="1730588"/>
          </a:xfrm>
        </p:spPr>
        <p:txBody>
          <a:bodyPr/>
          <a:lstStyle/>
          <a:p>
            <a:r>
              <a:rPr lang="en-AU" dirty="0"/>
              <a:t>Estimates provider and household costs of national policies for the treatment of vivax malaria management</a:t>
            </a:r>
          </a:p>
          <a:p>
            <a:r>
              <a:rPr lang="en-AU" b="1" dirty="0"/>
              <a:t>Radical cure scenario: </a:t>
            </a:r>
            <a:r>
              <a:rPr lang="en-AU" dirty="0"/>
              <a:t>14-day supervised PQ treatment provided to all who are eligible and test G6PD normal</a:t>
            </a:r>
          </a:p>
        </p:txBody>
      </p:sp>
      <p:pic>
        <p:nvPicPr>
          <p:cNvPr id="6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5733ED18-24F7-440A-B321-091A82E4F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5" y="2590800"/>
            <a:ext cx="2400000" cy="24000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74CD85-1C4C-46A6-B85C-E06733A8A80B}"/>
              </a:ext>
            </a:extLst>
          </p:cNvPr>
          <p:cNvSpPr txBox="1"/>
          <p:nvPr/>
        </p:nvSpPr>
        <p:spPr>
          <a:xfrm>
            <a:off x="238425" y="4984450"/>
            <a:ext cx="24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badi" panose="020B0604020104020204" pitchFamily="34" charset="0"/>
              </a:rPr>
              <a:t>Global cost app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72CA7C-7EB4-4367-B268-A6A848B22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213" y="3429000"/>
            <a:ext cx="6561458" cy="3306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B1781B-9A70-4DC1-9979-433447275C72}"/>
              </a:ext>
            </a:extLst>
          </p:cNvPr>
          <p:cNvSpPr txBox="1"/>
          <p:nvPr/>
        </p:nvSpPr>
        <p:spPr>
          <a:xfrm>
            <a:off x="916781" y="6550223"/>
            <a:ext cx="2074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FFFFFF"/>
                </a:solidFill>
              </a:rPr>
              <a:t>Devine 2021 </a:t>
            </a:r>
            <a:r>
              <a:rPr lang="en-AU" sz="1400" i="1" dirty="0" err="1">
                <a:solidFill>
                  <a:srgbClr val="FFFFFF"/>
                </a:solidFill>
              </a:rPr>
              <a:t>Plos</a:t>
            </a:r>
            <a:r>
              <a:rPr lang="en-AU" sz="1400" i="1" dirty="0">
                <a:solidFill>
                  <a:srgbClr val="FFFFFF"/>
                </a:solidFill>
              </a:rPr>
              <a:t> Med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83611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2290F0-E45D-41DB-B296-10FEC3519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42F5B9E6-0E39-45C4-A238-A7F0FA66F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944" cy="6858000"/>
          </a:xfrm>
          <a:custGeom>
            <a:avLst/>
            <a:gdLst>
              <a:gd name="connsiteX0" fmla="*/ 0 w 7552944"/>
              <a:gd name="connsiteY0" fmla="*/ 0 h 6858000"/>
              <a:gd name="connsiteX1" fmla="*/ 1067477 w 7552944"/>
              <a:gd name="connsiteY1" fmla="*/ 0 h 6858000"/>
              <a:gd name="connsiteX2" fmla="*/ 2201779 w 7552944"/>
              <a:gd name="connsiteY2" fmla="*/ 0 h 6858000"/>
              <a:gd name="connsiteX3" fmla="*/ 7552944 w 7552944"/>
              <a:gd name="connsiteY3" fmla="*/ 0 h 6858000"/>
              <a:gd name="connsiteX4" fmla="*/ 7552944 w 7552944"/>
              <a:gd name="connsiteY4" fmla="*/ 1900238 h 6858000"/>
              <a:gd name="connsiteX5" fmla="*/ 7182528 w 7552944"/>
              <a:gd name="connsiteY5" fmla="*/ 2178050 h 6858000"/>
              <a:gd name="connsiteX6" fmla="*/ 7178294 w 7552944"/>
              <a:gd name="connsiteY6" fmla="*/ 2184400 h 6858000"/>
              <a:gd name="connsiteX7" fmla="*/ 7171944 w 7552944"/>
              <a:gd name="connsiteY7" fmla="*/ 2193925 h 6858000"/>
              <a:gd name="connsiteX8" fmla="*/ 7165594 w 7552944"/>
              <a:gd name="connsiteY8" fmla="*/ 2201863 h 6858000"/>
              <a:gd name="connsiteX9" fmla="*/ 7165594 w 7552944"/>
              <a:gd name="connsiteY9" fmla="*/ 2211388 h 6858000"/>
              <a:gd name="connsiteX10" fmla="*/ 7165594 w 7552944"/>
              <a:gd name="connsiteY10" fmla="*/ 2220913 h 6858000"/>
              <a:gd name="connsiteX11" fmla="*/ 7171944 w 7552944"/>
              <a:gd name="connsiteY11" fmla="*/ 2228850 h 6858000"/>
              <a:gd name="connsiteX12" fmla="*/ 7178294 w 7552944"/>
              <a:gd name="connsiteY12" fmla="*/ 2238375 h 6858000"/>
              <a:gd name="connsiteX13" fmla="*/ 7182528 w 7552944"/>
              <a:gd name="connsiteY13" fmla="*/ 2244725 h 6858000"/>
              <a:gd name="connsiteX14" fmla="*/ 7552944 w 7552944"/>
              <a:gd name="connsiteY14" fmla="*/ 2522538 h 6858000"/>
              <a:gd name="connsiteX15" fmla="*/ 7552944 w 7552944"/>
              <a:gd name="connsiteY15" fmla="*/ 6858000 h 6858000"/>
              <a:gd name="connsiteX16" fmla="*/ 2201779 w 7552944"/>
              <a:gd name="connsiteY16" fmla="*/ 6858000 h 6858000"/>
              <a:gd name="connsiteX17" fmla="*/ 1067477 w 7552944"/>
              <a:gd name="connsiteY17" fmla="*/ 6858000 h 6858000"/>
              <a:gd name="connsiteX18" fmla="*/ 0 w 7552944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52944" h="6858000">
                <a:moveTo>
                  <a:pt x="0" y="0"/>
                </a:moveTo>
                <a:lnTo>
                  <a:pt x="1067477" y="0"/>
                </a:lnTo>
                <a:lnTo>
                  <a:pt x="2201779" y="0"/>
                </a:lnTo>
                <a:lnTo>
                  <a:pt x="7552944" y="0"/>
                </a:lnTo>
                <a:lnTo>
                  <a:pt x="7552944" y="1900238"/>
                </a:lnTo>
                <a:lnTo>
                  <a:pt x="7182528" y="2178050"/>
                </a:lnTo>
                <a:lnTo>
                  <a:pt x="7178294" y="2184400"/>
                </a:lnTo>
                <a:lnTo>
                  <a:pt x="7171944" y="2193925"/>
                </a:lnTo>
                <a:lnTo>
                  <a:pt x="7165594" y="2201863"/>
                </a:lnTo>
                <a:lnTo>
                  <a:pt x="7165594" y="2211388"/>
                </a:lnTo>
                <a:lnTo>
                  <a:pt x="7165594" y="2220913"/>
                </a:lnTo>
                <a:lnTo>
                  <a:pt x="7171944" y="2228850"/>
                </a:lnTo>
                <a:lnTo>
                  <a:pt x="7178294" y="2238375"/>
                </a:lnTo>
                <a:lnTo>
                  <a:pt x="7182528" y="2244725"/>
                </a:lnTo>
                <a:lnTo>
                  <a:pt x="7552944" y="2522538"/>
                </a:lnTo>
                <a:lnTo>
                  <a:pt x="7552944" y="6858000"/>
                </a:lnTo>
                <a:lnTo>
                  <a:pt x="2201779" y="6858000"/>
                </a:lnTo>
                <a:lnTo>
                  <a:pt x="106747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1D425-05E2-49BE-ADA7-0F880113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6097955" cy="1559412"/>
          </a:xfrm>
        </p:spPr>
        <p:txBody>
          <a:bodyPr>
            <a:normAutofit/>
          </a:bodyPr>
          <a:lstStyle/>
          <a:p>
            <a:r>
              <a:rPr lang="en-AU" dirty="0"/>
              <a:t>Elimination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19B5-7D3A-427F-8B5D-FE8AC6E9D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6075179" cy="36322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Countries are unlikely to achieve elimination without regional cooperation </a:t>
            </a:r>
          </a:p>
          <a:p>
            <a:r>
              <a:rPr lang="en-AU" dirty="0">
                <a:solidFill>
                  <a:srgbClr val="FFFFFF"/>
                </a:solidFill>
              </a:rPr>
              <a:t>As cases drop:</a:t>
            </a:r>
          </a:p>
          <a:p>
            <a:pPr lvl="1"/>
            <a:r>
              <a:rPr lang="en-AU" dirty="0">
                <a:solidFill>
                  <a:srgbClr val="FFFFFF"/>
                </a:solidFill>
              </a:rPr>
              <a:t>The cost per case increases (economies of scale)</a:t>
            </a:r>
          </a:p>
          <a:p>
            <a:pPr lvl="1"/>
            <a:r>
              <a:rPr lang="en-AU" dirty="0">
                <a:solidFill>
                  <a:srgbClr val="FFFFFF"/>
                </a:solidFill>
              </a:rPr>
              <a:t>Community health workers will become less effective (economies of scope)</a:t>
            </a:r>
          </a:p>
          <a:p>
            <a:r>
              <a:rPr lang="en-AU" dirty="0">
                <a:solidFill>
                  <a:srgbClr val="FFFFFF"/>
                </a:solidFill>
              </a:rPr>
              <a:t>We need to replace short-term thinking with  </a:t>
            </a:r>
            <a:r>
              <a:rPr lang="en-AU" sz="2000" b="1" dirty="0">
                <a:solidFill>
                  <a:srgbClr val="FFFFFF"/>
                </a:solidFill>
              </a:rPr>
              <a:t>long-term vision for malaria elimination</a:t>
            </a:r>
          </a:p>
          <a:p>
            <a:pPr lvl="1"/>
            <a:r>
              <a:rPr lang="en-AU" dirty="0">
                <a:solidFill>
                  <a:srgbClr val="FFFFFF"/>
                </a:solidFill>
              </a:rPr>
              <a:t>Investment case (tourism, workforce productivity) </a:t>
            </a:r>
          </a:p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B97A76A2-B7F2-4D75-AB9E-71FB74882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3CBE73D-0866-4A56-8FC6-1C30C9B72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915" y="1692885"/>
            <a:ext cx="3194451" cy="347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89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FE2F-BC75-41F0-BDDD-08E12EF0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Start thinking like a health economist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5530E-0838-48C2-8080-E2BC96DCF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317537"/>
            <a:ext cx="10554574" cy="41885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b="1" dirty="0"/>
              <a:t>What will be the impact? (e.g., </a:t>
            </a:r>
            <a:r>
              <a:rPr lang="en-AU" sz="2000" b="1" u="sng" dirty="0"/>
              <a:t>long-term</a:t>
            </a:r>
            <a:r>
              <a:rPr lang="en-AU" sz="2000" b="1" dirty="0"/>
              <a:t> health outcomes &amp; cost savings)</a:t>
            </a:r>
          </a:p>
          <a:p>
            <a:pPr lvl="1"/>
            <a:r>
              <a:rPr lang="en-AU" sz="1800" dirty="0"/>
              <a:t>How is what you’re doing now going to impact malaria in the future?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b="1" dirty="0"/>
              <a:t>How will it work (in the field)?</a:t>
            </a:r>
          </a:p>
          <a:p>
            <a:pPr lvl="1"/>
            <a:r>
              <a:rPr lang="en-AU" sz="1800" dirty="0"/>
              <a:t>Is it practical for a setting without electricity or A/C? </a:t>
            </a:r>
          </a:p>
          <a:p>
            <a:pPr lvl="1"/>
            <a:r>
              <a:rPr lang="en-AU" sz="1800" dirty="0"/>
              <a:t>Will people be willing to travel for this treatment?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b="1" dirty="0"/>
              <a:t>How much will it cost? (And who will pay for it?)</a:t>
            </a:r>
          </a:p>
          <a:p>
            <a:pPr lvl="1"/>
            <a:r>
              <a:rPr lang="en-AU" sz="1800" dirty="0"/>
              <a:t>Involve a health economist early to collect appropriate data alongside clinical trials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b="1" dirty="0"/>
              <a:t>What are the wider economic consequences of the disease?</a:t>
            </a:r>
          </a:p>
          <a:p>
            <a:pPr lvl="1">
              <a:lnSpc>
                <a:spcPct val="110000"/>
              </a:lnSpc>
            </a:pPr>
            <a:r>
              <a:rPr lang="en-AU" sz="1800" dirty="0"/>
              <a:t>Greater awareness of the economic burden of malaria to bring context as to why what you’re working on is important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4715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E607CA-31A5-4009-99BE-AC619A58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93040"/>
            <a:ext cx="10571998" cy="1534160"/>
          </a:xfrm>
        </p:spPr>
        <p:txBody>
          <a:bodyPr anchor="ctr"/>
          <a:lstStyle/>
          <a:p>
            <a:r>
              <a:rPr lang="en-AU" dirty="0"/>
              <a:t>Seeing science through </a:t>
            </a:r>
            <a:r>
              <a:rPr lang="en-AU" sz="4000" b="1" dirty="0"/>
              <a:t>an economic and operational lens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8E09C7-2B18-41E9-91C2-D23DCEF87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714625"/>
            <a:ext cx="10554574" cy="3144173"/>
          </a:xfrm>
        </p:spPr>
        <p:txBody>
          <a:bodyPr anchor="t"/>
          <a:lstStyle/>
          <a:p>
            <a:pPr marL="914400" lvl="1" indent="-457200">
              <a:buFont typeface="+mj-lt"/>
              <a:buAutoNum type="arabicPeriod"/>
            </a:pPr>
            <a:r>
              <a:rPr lang="en-AU" sz="2000" dirty="0"/>
              <a:t>What will be the impact? (e.g., </a:t>
            </a:r>
            <a:r>
              <a:rPr lang="en-AU" sz="2000" u="sng" dirty="0"/>
              <a:t>long-term</a:t>
            </a:r>
            <a:r>
              <a:rPr lang="en-AU" sz="2000" dirty="0"/>
              <a:t> health outcomes &amp; cost savings)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44FCE6F-3410-4A7A-8989-C41977281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42" y="3849606"/>
            <a:ext cx="8232116" cy="28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9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4E66A4-FA02-4841-BA0F-343EE18D1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B6C670-F3D5-4D2F-9261-070D440A2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en-AU" b="1" u="sng" dirty="0"/>
              <a:t>Menzies</a:t>
            </a:r>
          </a:p>
          <a:p>
            <a:pPr marL="0" indent="0">
              <a:buNone/>
            </a:pPr>
            <a:r>
              <a:rPr lang="en-AU" dirty="0"/>
              <a:t>Ric N. Price</a:t>
            </a:r>
          </a:p>
          <a:p>
            <a:pPr marL="0" indent="0">
              <a:buNone/>
            </a:pPr>
            <a:r>
              <a:rPr lang="en-AU" dirty="0"/>
              <a:t>Kamala </a:t>
            </a:r>
            <a:r>
              <a:rPr lang="en-AU" dirty="0" err="1"/>
              <a:t>Thriemer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u="sng" dirty="0" err="1"/>
              <a:t>UniMelb</a:t>
            </a:r>
            <a:endParaRPr lang="en-AU" b="1" u="sng" dirty="0"/>
          </a:p>
          <a:p>
            <a:pPr marL="0" indent="0">
              <a:buNone/>
            </a:pPr>
            <a:r>
              <a:rPr lang="en-AU" dirty="0"/>
              <a:t>Julie A. Simpson</a:t>
            </a:r>
          </a:p>
          <a:p>
            <a:pPr marL="0" indent="0">
              <a:buNone/>
            </a:pPr>
            <a:r>
              <a:rPr lang="en-AU" dirty="0"/>
              <a:t>Niamh Meagher</a:t>
            </a:r>
          </a:p>
          <a:p>
            <a:pPr marL="0" indent="0">
              <a:buNone/>
            </a:pPr>
            <a:r>
              <a:rPr lang="en-AU" dirty="0"/>
              <a:t>Saber Dini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b="1" u="sng" dirty="0"/>
          </a:p>
          <a:p>
            <a:pPr marL="0" indent="0">
              <a:buNone/>
            </a:pPr>
            <a:r>
              <a:rPr lang="en-AU" b="1" u="sng" dirty="0"/>
              <a:t>MORU</a:t>
            </a:r>
          </a:p>
          <a:p>
            <a:pPr marL="0" indent="0">
              <a:buNone/>
            </a:pPr>
            <a:r>
              <a:rPr lang="en-AU" dirty="0" err="1"/>
              <a:t>Yoel</a:t>
            </a:r>
            <a:r>
              <a:rPr lang="en-AU" dirty="0"/>
              <a:t> </a:t>
            </a:r>
            <a:r>
              <a:rPr lang="en-AU" dirty="0" err="1"/>
              <a:t>Lubell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u="sng" dirty="0"/>
              <a:t>Burnet Institute</a:t>
            </a:r>
          </a:p>
          <a:p>
            <a:pPr marL="0" indent="0">
              <a:buNone/>
            </a:pPr>
            <a:r>
              <a:rPr lang="en-AU" dirty="0"/>
              <a:t>Win Han </a:t>
            </a:r>
            <a:r>
              <a:rPr lang="en-AU" dirty="0" err="1"/>
              <a:t>Oo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Freya Fowkes</a:t>
            </a:r>
          </a:p>
          <a:p>
            <a:pPr marL="0" indent="0">
              <a:buNone/>
            </a:pPr>
            <a:r>
              <a:rPr lang="en-AU" dirty="0"/>
              <a:t>Paul Agius</a:t>
            </a:r>
          </a:p>
          <a:p>
            <a:pPr marL="0" indent="0">
              <a:buNone/>
            </a:pPr>
            <a:r>
              <a:rPr lang="en-AU" dirty="0"/>
              <a:t>Julia Cutts</a:t>
            </a:r>
          </a:p>
          <a:p>
            <a:pPr marL="0" indent="0">
              <a:buNone/>
            </a:pPr>
            <a:r>
              <a:rPr lang="en-AU" dirty="0"/>
              <a:t>Leanne Robinson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u="sng" dirty="0"/>
              <a:t>Telethon Kids + Curtin</a:t>
            </a:r>
          </a:p>
          <a:p>
            <a:pPr marL="0" indent="0">
              <a:buNone/>
            </a:pPr>
            <a:r>
              <a:rPr lang="en-AU" dirty="0"/>
              <a:t>Pete Gething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u="sng" dirty="0"/>
              <a:t>Institute for Disease Modelling</a:t>
            </a:r>
          </a:p>
          <a:p>
            <a:pPr marL="0" indent="0">
              <a:buNone/>
            </a:pPr>
            <a:r>
              <a:rPr lang="en-AU" dirty="0"/>
              <a:t>Katherine Battle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u="sng" dirty="0"/>
              <a:t>FIND</a:t>
            </a:r>
          </a:p>
          <a:p>
            <a:pPr marL="0" indent="0">
              <a:buNone/>
            </a:pPr>
            <a:r>
              <a:rPr lang="en-AU" dirty="0"/>
              <a:t>Rosalind E. Howes</a:t>
            </a:r>
          </a:p>
        </p:txBody>
      </p:sp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6D7C4CDD-0B7B-42E4-BAB5-58B87440B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43429"/>
          <a:stretch/>
        </p:blipFill>
        <p:spPr bwMode="auto">
          <a:xfrm>
            <a:off x="6227568" y="138498"/>
            <a:ext cx="217083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9175C-206B-4A53-96E5-EA08DA6D1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5" t="9181" r="62747" b="11653"/>
          <a:stretch/>
        </p:blipFill>
        <p:spPr>
          <a:xfrm>
            <a:off x="8523920" y="107880"/>
            <a:ext cx="906768" cy="9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F4B960-DB0B-4587-BA2C-95503350A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06" y="106980"/>
            <a:ext cx="2520000" cy="9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97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0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8E09C7-2B18-41E9-91C2-D23DCEF87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714625"/>
            <a:ext cx="10554574" cy="3144173"/>
          </a:xfrm>
        </p:spPr>
        <p:txBody>
          <a:bodyPr anchor="t"/>
          <a:lstStyle/>
          <a:p>
            <a:pPr marL="914400" lvl="1" indent="-457200">
              <a:buFont typeface="+mj-lt"/>
              <a:buAutoNum type="arabicPeriod"/>
            </a:pPr>
            <a:r>
              <a:rPr lang="en-AU" sz="2000" dirty="0"/>
              <a:t>What will be the impact? (e.g., </a:t>
            </a:r>
            <a:r>
              <a:rPr lang="en-AU" sz="2000" u="sng" dirty="0"/>
              <a:t>long-term</a:t>
            </a:r>
            <a:r>
              <a:rPr lang="en-AU" sz="2000" dirty="0"/>
              <a:t> health outcomes &amp; cost savings)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sz="2000" dirty="0"/>
              <a:t>How will it work (in the field)?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4" name="Picture 3" descr="SD BIOSENSORâs STANDARD G6PD Test is a handheld device that delivers results in two minutes and provides a quantitative measure of G6PD activity, including in heterozygous women.">
            <a:extLst>
              <a:ext uri="{FF2B5EF4-FFF2-40B4-BE49-F238E27FC236}">
                <a16:creationId xmlns:a16="http://schemas.microsoft.com/office/drawing/2014/main" id="{575CB015-2B32-47D7-A6F7-3338D541E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72" y="3795974"/>
            <a:ext cx="2845663" cy="37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203A1C9-8C7B-723A-E90A-1490597C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93040"/>
            <a:ext cx="10571998" cy="1534160"/>
          </a:xfrm>
        </p:spPr>
        <p:txBody>
          <a:bodyPr anchor="ctr"/>
          <a:lstStyle/>
          <a:p>
            <a:r>
              <a:rPr lang="en-AU" dirty="0"/>
              <a:t>Seeing science through </a:t>
            </a:r>
            <a:r>
              <a:rPr lang="en-AU" sz="4000" b="1" dirty="0"/>
              <a:t>an economic and operational lens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402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8E09C7-2B18-41E9-91C2-D23DCEF87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714625"/>
            <a:ext cx="10554574" cy="3144173"/>
          </a:xfrm>
        </p:spPr>
        <p:txBody>
          <a:bodyPr anchor="t"/>
          <a:lstStyle/>
          <a:p>
            <a:pPr marL="914400" lvl="1" indent="-457200">
              <a:buFont typeface="+mj-lt"/>
              <a:buAutoNum type="arabicPeriod"/>
            </a:pPr>
            <a:r>
              <a:rPr lang="en-AU" sz="2000" dirty="0"/>
              <a:t>What will be the impact? (e.g., </a:t>
            </a:r>
            <a:r>
              <a:rPr lang="en-AU" sz="2000" u="sng" dirty="0"/>
              <a:t>long-term</a:t>
            </a:r>
            <a:r>
              <a:rPr lang="en-AU" sz="2000" dirty="0"/>
              <a:t> health outcomes &amp; cost savings)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sz="2000" dirty="0"/>
              <a:t>How will it work (in the field)?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sz="2000" dirty="0"/>
              <a:t>How much will it cost? (And who will pay for it?)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AEC2A-8E68-41E9-AFC7-A8599948D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26" y="4605219"/>
            <a:ext cx="6520774" cy="2252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7A853-1EF8-4EC2-95C9-C3DC1177688A}"/>
              </a:ext>
            </a:extLst>
          </p:cNvPr>
          <p:cNvSpPr txBox="1"/>
          <p:nvPr/>
        </p:nvSpPr>
        <p:spPr>
          <a:xfrm>
            <a:off x="8086724" y="4752975"/>
            <a:ext cx="265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Spatial emanators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7483ADC5-85A8-7512-1D07-252A7692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93040"/>
            <a:ext cx="10571998" cy="1534160"/>
          </a:xfrm>
        </p:spPr>
        <p:txBody>
          <a:bodyPr anchor="ctr"/>
          <a:lstStyle/>
          <a:p>
            <a:r>
              <a:rPr lang="en-AU" dirty="0"/>
              <a:t>Seeing science through </a:t>
            </a:r>
            <a:r>
              <a:rPr lang="en-AU" sz="4000" b="1" dirty="0"/>
              <a:t>an economic and operational lens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422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2C8DDD69-2437-19D6-56AD-03EE29F5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AU" sz="2500">
                <a:solidFill>
                  <a:srgbClr val="FFFFFF"/>
                </a:solidFill>
              </a:rPr>
              <a:t>Seeing science through </a:t>
            </a:r>
            <a:r>
              <a:rPr lang="en-AU" sz="2500" b="1">
                <a:solidFill>
                  <a:srgbClr val="FFFFFF"/>
                </a:solidFill>
              </a:rPr>
              <a:t>an economic and operational lens</a:t>
            </a:r>
            <a:endParaRPr lang="en-AU" sz="25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8E09C7-2B18-41E9-91C2-D23DCEF87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4" y="2046514"/>
            <a:ext cx="3575737" cy="3994848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AU">
                <a:solidFill>
                  <a:srgbClr val="FFFFFF"/>
                </a:solidFill>
              </a:rPr>
              <a:t>What will be the impact? (e.g., </a:t>
            </a:r>
            <a:r>
              <a:rPr lang="en-AU" u="sng">
                <a:solidFill>
                  <a:srgbClr val="FFFFFF"/>
                </a:solidFill>
              </a:rPr>
              <a:t>long-term</a:t>
            </a:r>
            <a:r>
              <a:rPr lang="en-AU">
                <a:solidFill>
                  <a:srgbClr val="FFFFFF"/>
                </a:solidFill>
              </a:rPr>
              <a:t> health outcomes &amp; cost savings)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>
                <a:solidFill>
                  <a:srgbClr val="FFFFFF"/>
                </a:solidFill>
              </a:rPr>
              <a:t>How will it work (in the field)?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>
                <a:solidFill>
                  <a:srgbClr val="FFFFFF"/>
                </a:solidFill>
              </a:rPr>
              <a:t>How much will it cost? (And who will pay for it?)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>
                <a:solidFill>
                  <a:srgbClr val="FFFFFF"/>
                </a:solidFill>
              </a:rPr>
              <a:t>What are the wider economic consequences of disease?</a:t>
            </a:r>
          </a:p>
          <a:p>
            <a:pPr lvl="1"/>
            <a:endParaRPr lang="en-AU">
              <a:solidFill>
                <a:srgbClr val="FFFFFF"/>
              </a:solidFill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9CF29FEE-C2DC-6E9B-EFC1-C7B9CDD9C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101" y="643467"/>
            <a:ext cx="5445120" cy="527242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97966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B74CA-E76D-4922-91FE-A4AAF0487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custGeom>
            <a:avLst/>
            <a:gdLst>
              <a:gd name="connsiteX0" fmla="*/ 0 w 11707367"/>
              <a:gd name="connsiteY0" fmla="*/ 0 h 2572622"/>
              <a:gd name="connsiteX1" fmla="*/ 1888420 w 11707367"/>
              <a:gd name="connsiteY1" fmla="*/ 0 h 2572622"/>
              <a:gd name="connsiteX2" fmla="*/ 2198560 w 11707367"/>
              <a:gd name="connsiteY2" fmla="*/ 310139 h 2572622"/>
              <a:gd name="connsiteX3" fmla="*/ 2425431 w 11707367"/>
              <a:gd name="connsiteY3" fmla="*/ 310139 h 2572622"/>
              <a:gd name="connsiteX4" fmla="*/ 2735570 w 11707367"/>
              <a:gd name="connsiteY4" fmla="*/ 0 h 2572622"/>
              <a:gd name="connsiteX5" fmla="*/ 11707367 w 11707367"/>
              <a:gd name="connsiteY5" fmla="*/ 0 h 2572622"/>
              <a:gd name="connsiteX6" fmla="*/ 11707367 w 11707367"/>
              <a:gd name="connsiteY6" fmla="*/ 2572622 h 2572622"/>
              <a:gd name="connsiteX7" fmla="*/ 0 w 11707367"/>
              <a:gd name="connsiteY7" fmla="*/ 2572622 h 2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7367" h="2572622">
                <a:moveTo>
                  <a:pt x="0" y="0"/>
                </a:moveTo>
                <a:lnTo>
                  <a:pt x="1888420" y="0"/>
                </a:lnTo>
                <a:lnTo>
                  <a:pt x="2198560" y="310139"/>
                </a:lnTo>
                <a:cubicBezTo>
                  <a:pt x="2261209" y="372788"/>
                  <a:pt x="2362782" y="372788"/>
                  <a:pt x="2425431" y="310139"/>
                </a:cubicBezTo>
                <a:lnTo>
                  <a:pt x="2735570" y="0"/>
                </a:lnTo>
                <a:lnTo>
                  <a:pt x="11707367" y="0"/>
                </a:lnTo>
                <a:lnTo>
                  <a:pt x="11707367" y="2572622"/>
                </a:lnTo>
                <a:lnTo>
                  <a:pt x="0" y="2572622"/>
                </a:lnTo>
                <a:close/>
              </a:path>
            </a:pathLst>
          </a:custGeom>
          <a:solidFill>
            <a:srgbClr val="5959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7AF18-D1BF-49DC-83F7-D65976EC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dirty="0">
                <a:solidFill>
                  <a:srgbClr val="FFFFFF"/>
                </a:solidFill>
              </a:rPr>
              <a:t>The economic and social burden of malaria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57D21D-F6E8-4D0C-B726-71A6BC540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441" y="435028"/>
            <a:ext cx="5101900" cy="257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93A1-113D-44F1-B4AF-5FFFCB503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4049485"/>
            <a:ext cx="4846151" cy="18832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1500" dirty="0">
                <a:solidFill>
                  <a:srgbClr val="FFFFFF"/>
                </a:solidFill>
              </a:rPr>
              <a:t>Review by Sachs &amp; </a:t>
            </a:r>
            <a:r>
              <a:rPr lang="en-AU" sz="1500" dirty="0" err="1">
                <a:solidFill>
                  <a:srgbClr val="FFFFFF"/>
                </a:solidFill>
              </a:rPr>
              <a:t>Malaney</a:t>
            </a:r>
            <a:r>
              <a:rPr lang="en-AU" sz="1500" dirty="0">
                <a:solidFill>
                  <a:srgbClr val="FFFFFF"/>
                </a:solidFill>
              </a:rPr>
              <a:t> (2002) Nature </a:t>
            </a:r>
          </a:p>
          <a:p>
            <a:pPr>
              <a:lnSpc>
                <a:spcPct val="90000"/>
              </a:lnSpc>
            </a:pPr>
            <a:r>
              <a:rPr lang="en-AU" sz="1500" dirty="0">
                <a:solidFill>
                  <a:srgbClr val="FFFFFF"/>
                </a:solidFill>
              </a:rPr>
              <a:t>Argue that the correlation between malaria and poverty runs both ways</a:t>
            </a:r>
          </a:p>
          <a:p>
            <a:pPr lvl="1">
              <a:lnSpc>
                <a:spcPct val="90000"/>
              </a:lnSpc>
            </a:pPr>
            <a:r>
              <a:rPr lang="en-AU" sz="1500" dirty="0">
                <a:solidFill>
                  <a:srgbClr val="FFFFFF"/>
                </a:solidFill>
              </a:rPr>
              <a:t>Poverty promotes malaria transmission</a:t>
            </a:r>
          </a:p>
          <a:p>
            <a:pPr lvl="1">
              <a:lnSpc>
                <a:spcPct val="90000"/>
              </a:lnSpc>
            </a:pPr>
            <a:r>
              <a:rPr lang="en-AU" sz="1500" dirty="0">
                <a:solidFill>
                  <a:srgbClr val="FFFFFF"/>
                </a:solidFill>
              </a:rPr>
              <a:t>Malaria causes poverty by impeding economic growth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8D7D87-9901-4567-B566-06520A78A4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" r="3994"/>
          <a:stretch/>
        </p:blipFill>
        <p:spPr>
          <a:xfrm>
            <a:off x="529207" y="436406"/>
            <a:ext cx="5324476" cy="257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BA3AE5-0FB8-4948-A421-5CEE1A5E8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15FFFBF-F0D2-4BB8-BB9E-3ADC47E3B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B4407-7852-43C1-851E-0B1E35E8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r>
              <a:rPr lang="en-AU" dirty="0"/>
              <a:t>Funding for malaria treatment &amp;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C18C-0116-462F-87F3-4852E977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rgbClr val="FFFFFF"/>
                </a:solidFill>
              </a:rPr>
              <a:t>Suggested that malaria control would be a valuable way to increase economic growth 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rgbClr val="FFFFFF"/>
                </a:solidFill>
              </a:rPr>
              <a:t>But point to huge funding shortfalls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rgbClr val="FFFFFF"/>
                </a:solidFill>
              </a:rPr>
              <a:t>Still have a shortfall today 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rgbClr val="FFFFFF"/>
                </a:solidFill>
              </a:rPr>
              <a:t>But we have a higher % of the funding needed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FD056B7E-FBD7-4858-966D-9C4DEDA7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18AD7D7-1ED8-4D51-8BC3-404860540E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145866"/>
              </p:ext>
            </p:extLst>
          </p:nvPr>
        </p:nvGraphicFramePr>
        <p:xfrm>
          <a:off x="7410517" y="1258529"/>
          <a:ext cx="3832042" cy="433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8431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DE8A2-73B1-4AFE-8FB9-BE4B66F39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E5ADB140-E61F-4DA4-A342-F5EF70772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6493F-647B-4A3B-A7AE-3C88F5ED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394943"/>
            <a:ext cx="11288972" cy="81663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Global burden of vivax malaria = US$359m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2416EE-64BE-4C20-8A29-94E67A1B1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514" y="2526626"/>
            <a:ext cx="11288972" cy="333760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1B6946-D99A-4554-B368-823CD4A61BA0}"/>
              </a:ext>
            </a:extLst>
          </p:cNvPr>
          <p:cNvSpPr txBox="1"/>
          <p:nvPr/>
        </p:nvSpPr>
        <p:spPr>
          <a:xfrm>
            <a:off x="542925" y="6210300"/>
            <a:ext cx="704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Only includes treatment costs &amp; foregone productivity in 2017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38F5E-E57B-4D42-B479-7035FE5D9BA2}"/>
              </a:ext>
            </a:extLst>
          </p:cNvPr>
          <p:cNvSpPr txBox="1"/>
          <p:nvPr/>
        </p:nvSpPr>
        <p:spPr>
          <a:xfrm>
            <a:off x="10010775" y="6463057"/>
            <a:ext cx="2181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Devine 2021 </a:t>
            </a:r>
            <a:r>
              <a:rPr lang="en-AU" sz="1400" i="1" dirty="0" err="1"/>
              <a:t>Plos</a:t>
            </a:r>
            <a:r>
              <a:rPr lang="en-AU" sz="1400" i="1" dirty="0"/>
              <a:t> Med</a:t>
            </a:r>
          </a:p>
        </p:txBody>
      </p:sp>
    </p:spTree>
    <p:extLst>
      <p:ext uri="{BB962C8B-B14F-4D97-AF65-F5344CB8AC3E}">
        <p14:creationId xmlns:p14="http://schemas.microsoft.com/office/powerpoint/2010/main" val="2733582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467C-9DCA-4BF6-A8D5-8B8B5914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Vivax malaria global cost scenarios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D3D8FD-EB0A-43A4-BFA5-B8D9C2F69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653359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CA7EE90-C776-417B-B607-D53DAC9CA9E9}"/>
              </a:ext>
            </a:extLst>
          </p:cNvPr>
          <p:cNvSpPr txBox="1"/>
          <p:nvPr/>
        </p:nvSpPr>
        <p:spPr>
          <a:xfrm>
            <a:off x="10010775" y="6510436"/>
            <a:ext cx="2181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Devine 2021 </a:t>
            </a:r>
            <a:r>
              <a:rPr lang="en-AU" sz="1400" i="1" dirty="0" err="1"/>
              <a:t>Plos</a:t>
            </a:r>
            <a:r>
              <a:rPr lang="en-AU" sz="1400" i="1" dirty="0"/>
              <a:t> Med</a:t>
            </a:r>
          </a:p>
        </p:txBody>
      </p:sp>
    </p:spTree>
    <p:extLst>
      <p:ext uri="{BB962C8B-B14F-4D97-AF65-F5344CB8AC3E}">
        <p14:creationId xmlns:p14="http://schemas.microsoft.com/office/powerpoint/2010/main" val="3728053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891</TotalTime>
  <Words>1236</Words>
  <Application>Microsoft Office PowerPoint</Application>
  <PresentationFormat>Widescreen</PresentationFormat>
  <Paragraphs>186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Abadi</vt:lpstr>
      <vt:lpstr>Arial</vt:lpstr>
      <vt:lpstr>Calibri</vt:lpstr>
      <vt:lpstr>Century Gothic</vt:lpstr>
      <vt:lpstr>Wingdings 2</vt:lpstr>
      <vt:lpstr>Quotable</vt:lpstr>
      <vt:lpstr>How to think about malaria control and elimination like a health economist</vt:lpstr>
      <vt:lpstr>Seeing science through an economic and operational lens</vt:lpstr>
      <vt:lpstr>Seeing science through an economic and operational lens</vt:lpstr>
      <vt:lpstr>Seeing science through an economic and operational lens</vt:lpstr>
      <vt:lpstr>Seeing science through an economic and operational lens</vt:lpstr>
      <vt:lpstr>The economic and social burden of malaria</vt:lpstr>
      <vt:lpstr>Funding for malaria treatment &amp; control</vt:lpstr>
      <vt:lpstr>Global burden of vivax malaria = US$359m</vt:lpstr>
      <vt:lpstr>Vivax malaria global cost scenarios</vt:lpstr>
      <vt:lpstr>Types of Economic Evaluation</vt:lpstr>
      <vt:lpstr>Incremental cost-effectiveness ratios</vt:lpstr>
      <vt:lpstr>New frontiers for vivax malaria CEAs</vt:lpstr>
      <vt:lpstr>Pv global burden scenario analysis</vt:lpstr>
      <vt:lpstr>Question for malaria control programs </vt:lpstr>
      <vt:lpstr>Funding challenges</vt:lpstr>
      <vt:lpstr>Getting the intervention mix right</vt:lpstr>
      <vt:lpstr>Online interactive models</vt:lpstr>
      <vt:lpstr>Elimination challenges</vt:lpstr>
      <vt:lpstr>Start thinking like a health economist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Devine</dc:creator>
  <cp:lastModifiedBy>Angela Devine</cp:lastModifiedBy>
  <cp:revision>1</cp:revision>
  <dcterms:created xsi:type="dcterms:W3CDTF">2021-10-26T19:33:57Z</dcterms:created>
  <dcterms:modified xsi:type="dcterms:W3CDTF">2022-10-14T03:20:32Z</dcterms:modified>
</cp:coreProperties>
</file>