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98" r:id="rId2"/>
    <p:sldId id="562" r:id="rId3"/>
    <p:sldId id="547" r:id="rId4"/>
    <p:sldId id="544" r:id="rId5"/>
    <p:sldId id="564" r:id="rId6"/>
    <p:sldId id="566" r:id="rId7"/>
    <p:sldId id="567" r:id="rId8"/>
    <p:sldId id="568" r:id="rId9"/>
    <p:sldId id="549" r:id="rId10"/>
    <p:sldId id="569" r:id="rId11"/>
  </p:sldIdLst>
  <p:sldSz cx="9144000" cy="6858000" type="screen4x3"/>
  <p:notesSz cx="6858000" cy="99456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p15:clr>
            <a:srgbClr val="A4A3A4"/>
          </p15:clr>
        </p15:guide>
        <p15:guide id="2" pos="2160">
          <p15:clr>
            <a:srgbClr val="A4A3A4"/>
          </p15:clr>
        </p15:guide>
        <p15:guide id="3" orient="horz" pos="31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3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1044CB-BF3D-4D9E-AAB0-78B94116F728}" v="6" dt="2021-09-19T20:39:59.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88889" autoAdjust="0"/>
  </p:normalViewPr>
  <p:slideViewPr>
    <p:cSldViewPr>
      <p:cViewPr varScale="1">
        <p:scale>
          <a:sx n="59" d="100"/>
          <a:sy n="59" d="100"/>
        </p:scale>
        <p:origin x="672" y="60"/>
      </p:cViewPr>
      <p:guideLst>
        <p:guide orient="horz" pos="2160"/>
        <p:guide pos="2880"/>
      </p:guideLst>
    </p:cSldViewPr>
  </p:slideViewPr>
  <p:notesTextViewPr>
    <p:cViewPr>
      <p:scale>
        <a:sx n="1" d="1"/>
        <a:sy n="1" d="1"/>
      </p:scale>
      <p:origin x="0" y="0"/>
    </p:cViewPr>
  </p:notesTextViewPr>
  <p:sorterViewPr>
    <p:cViewPr>
      <p:scale>
        <a:sx n="100" d="100"/>
        <a:sy n="100" d="100"/>
      </p:scale>
      <p:origin x="0" y="5208"/>
    </p:cViewPr>
  </p:sorterViewPr>
  <p:notesViewPr>
    <p:cSldViewPr>
      <p:cViewPr varScale="1">
        <p:scale>
          <a:sx n="88" d="100"/>
          <a:sy n="88" d="100"/>
        </p:scale>
        <p:origin x="-3870" y="-120"/>
      </p:cViewPr>
      <p:guideLst>
        <p:guide orient="horz" pos="2934"/>
        <p:guide pos="2160"/>
        <p:guide orient="horz" pos="313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s Stephenson" userId="89c4121e71553c98" providerId="LiveId" clId="{20D3C64F-1797-4D90-B20C-A5839EFA7E45}"/>
    <pc:docChg chg="undo custSel addSld delSld modSld delMainMaster">
      <pc:chgData name="Russ Stephenson" userId="89c4121e71553c98" providerId="LiveId" clId="{20D3C64F-1797-4D90-B20C-A5839EFA7E45}" dt="2021-09-13T10:17:40.215" v="1737" actId="6549"/>
      <pc:docMkLst>
        <pc:docMk/>
      </pc:docMkLst>
      <pc:sldChg chg="addSp modSp mod">
        <pc:chgData name="Russ Stephenson" userId="89c4121e71553c98" providerId="LiveId" clId="{20D3C64F-1797-4D90-B20C-A5839EFA7E45}" dt="2021-09-13T06:09:42.256" v="284" actId="122"/>
        <pc:sldMkLst>
          <pc:docMk/>
          <pc:sldMk cId="97217670" sldId="398"/>
        </pc:sldMkLst>
        <pc:spChg chg="mod">
          <ac:chgData name="Russ Stephenson" userId="89c4121e71553c98" providerId="LiveId" clId="{20D3C64F-1797-4D90-B20C-A5839EFA7E45}" dt="2021-09-13T06:05:12.362" v="157" actId="20577"/>
          <ac:spMkLst>
            <pc:docMk/>
            <pc:sldMk cId="97217670" sldId="398"/>
            <ac:spMk id="2" creationId="{00000000-0000-0000-0000-000000000000}"/>
          </ac:spMkLst>
        </pc:spChg>
        <pc:spChg chg="add mod">
          <ac:chgData name="Russ Stephenson" userId="89c4121e71553c98" providerId="LiveId" clId="{20D3C64F-1797-4D90-B20C-A5839EFA7E45}" dt="2021-09-13T05:59:38.776" v="79" actId="207"/>
          <ac:spMkLst>
            <pc:docMk/>
            <pc:sldMk cId="97217670" sldId="398"/>
            <ac:spMk id="5" creationId="{BEDA7B13-1758-4775-83D3-B9F2A9C8D0FD}"/>
          </ac:spMkLst>
        </pc:spChg>
        <pc:spChg chg="add mod">
          <ac:chgData name="Russ Stephenson" userId="89c4121e71553c98" providerId="LiveId" clId="{20D3C64F-1797-4D90-B20C-A5839EFA7E45}" dt="2021-09-13T06:09:42.256" v="284" actId="122"/>
          <ac:spMkLst>
            <pc:docMk/>
            <pc:sldMk cId="97217670" sldId="398"/>
            <ac:spMk id="6" creationId="{06173BA0-30CB-4EA8-871D-548CA31C9F27}"/>
          </ac:spMkLst>
        </pc:spChg>
      </pc:sldChg>
      <pc:sldChg chg="del">
        <pc:chgData name="Russ Stephenson" userId="89c4121e71553c98" providerId="LiveId" clId="{20D3C64F-1797-4D90-B20C-A5839EFA7E45}" dt="2021-09-13T07:17:26.975" v="1117" actId="2696"/>
        <pc:sldMkLst>
          <pc:docMk/>
          <pc:sldMk cId="2601704931" sldId="423"/>
        </pc:sldMkLst>
      </pc:sldChg>
      <pc:sldChg chg="del">
        <pc:chgData name="Russ Stephenson" userId="89c4121e71553c98" providerId="LiveId" clId="{20D3C64F-1797-4D90-B20C-A5839EFA7E45}" dt="2021-09-13T07:17:26.975" v="1117" actId="2696"/>
        <pc:sldMkLst>
          <pc:docMk/>
          <pc:sldMk cId="3943068535" sldId="424"/>
        </pc:sldMkLst>
      </pc:sldChg>
      <pc:sldChg chg="del">
        <pc:chgData name="Russ Stephenson" userId="89c4121e71553c98" providerId="LiveId" clId="{20D3C64F-1797-4D90-B20C-A5839EFA7E45}" dt="2021-09-13T07:17:26.975" v="1117" actId="2696"/>
        <pc:sldMkLst>
          <pc:docMk/>
          <pc:sldMk cId="4110587431" sldId="426"/>
        </pc:sldMkLst>
      </pc:sldChg>
      <pc:sldChg chg="del">
        <pc:chgData name="Russ Stephenson" userId="89c4121e71553c98" providerId="LiveId" clId="{20D3C64F-1797-4D90-B20C-A5839EFA7E45}" dt="2021-09-13T07:17:26.975" v="1117" actId="2696"/>
        <pc:sldMkLst>
          <pc:docMk/>
          <pc:sldMk cId="534097176" sldId="440"/>
        </pc:sldMkLst>
      </pc:sldChg>
      <pc:sldChg chg="del">
        <pc:chgData name="Russ Stephenson" userId="89c4121e71553c98" providerId="LiveId" clId="{20D3C64F-1797-4D90-B20C-A5839EFA7E45}" dt="2021-09-13T07:17:26.975" v="1117" actId="2696"/>
        <pc:sldMkLst>
          <pc:docMk/>
          <pc:sldMk cId="1584914364" sldId="456"/>
        </pc:sldMkLst>
      </pc:sldChg>
      <pc:sldChg chg="del">
        <pc:chgData name="Russ Stephenson" userId="89c4121e71553c98" providerId="LiveId" clId="{20D3C64F-1797-4D90-B20C-A5839EFA7E45}" dt="2021-09-13T07:17:26.975" v="1117" actId="2696"/>
        <pc:sldMkLst>
          <pc:docMk/>
          <pc:sldMk cId="1620586374" sldId="468"/>
        </pc:sldMkLst>
      </pc:sldChg>
      <pc:sldChg chg="del">
        <pc:chgData name="Russ Stephenson" userId="89c4121e71553c98" providerId="LiveId" clId="{20D3C64F-1797-4D90-B20C-A5839EFA7E45}" dt="2021-09-13T07:17:26.975" v="1117" actId="2696"/>
        <pc:sldMkLst>
          <pc:docMk/>
          <pc:sldMk cId="708357155" sldId="473"/>
        </pc:sldMkLst>
      </pc:sldChg>
      <pc:sldChg chg="del">
        <pc:chgData name="Russ Stephenson" userId="89c4121e71553c98" providerId="LiveId" clId="{20D3C64F-1797-4D90-B20C-A5839EFA7E45}" dt="2021-09-13T07:17:26.975" v="1117" actId="2696"/>
        <pc:sldMkLst>
          <pc:docMk/>
          <pc:sldMk cId="708357155" sldId="475"/>
        </pc:sldMkLst>
      </pc:sldChg>
      <pc:sldChg chg="del">
        <pc:chgData name="Russ Stephenson" userId="89c4121e71553c98" providerId="LiveId" clId="{20D3C64F-1797-4D90-B20C-A5839EFA7E45}" dt="2021-09-13T07:17:26.975" v="1117" actId="2696"/>
        <pc:sldMkLst>
          <pc:docMk/>
          <pc:sldMk cId="1256003026" sldId="482"/>
        </pc:sldMkLst>
      </pc:sldChg>
      <pc:sldChg chg="del">
        <pc:chgData name="Russ Stephenson" userId="89c4121e71553c98" providerId="LiveId" clId="{20D3C64F-1797-4D90-B20C-A5839EFA7E45}" dt="2021-09-13T07:17:26.975" v="1117" actId="2696"/>
        <pc:sldMkLst>
          <pc:docMk/>
          <pc:sldMk cId="2969449166" sldId="492"/>
        </pc:sldMkLst>
      </pc:sldChg>
      <pc:sldChg chg="del">
        <pc:chgData name="Russ Stephenson" userId="89c4121e71553c98" providerId="LiveId" clId="{20D3C64F-1797-4D90-B20C-A5839EFA7E45}" dt="2021-09-13T07:17:26.975" v="1117" actId="2696"/>
        <pc:sldMkLst>
          <pc:docMk/>
          <pc:sldMk cId="2774909708" sldId="502"/>
        </pc:sldMkLst>
      </pc:sldChg>
      <pc:sldChg chg="add del">
        <pc:chgData name="Russ Stephenson" userId="89c4121e71553c98" providerId="LiveId" clId="{20D3C64F-1797-4D90-B20C-A5839EFA7E45}" dt="2021-09-13T07:17:26.975" v="1117" actId="2696"/>
        <pc:sldMkLst>
          <pc:docMk/>
          <pc:sldMk cId="2119305825" sldId="538"/>
        </pc:sldMkLst>
      </pc:sldChg>
      <pc:sldChg chg="del">
        <pc:chgData name="Russ Stephenson" userId="89c4121e71553c98" providerId="LiveId" clId="{20D3C64F-1797-4D90-B20C-A5839EFA7E45}" dt="2021-09-13T07:17:26.975" v="1117" actId="2696"/>
        <pc:sldMkLst>
          <pc:docMk/>
          <pc:sldMk cId="2075900978" sldId="542"/>
        </pc:sldMkLst>
      </pc:sldChg>
      <pc:sldChg chg="modSp mod">
        <pc:chgData name="Russ Stephenson" userId="89c4121e71553c98" providerId="LiveId" clId="{20D3C64F-1797-4D90-B20C-A5839EFA7E45}" dt="2021-09-13T06:12:47.320" v="327" actId="122"/>
        <pc:sldMkLst>
          <pc:docMk/>
          <pc:sldMk cId="88419206" sldId="544"/>
        </pc:sldMkLst>
        <pc:spChg chg="mod">
          <ac:chgData name="Russ Stephenson" userId="89c4121e71553c98" providerId="LiveId" clId="{20D3C64F-1797-4D90-B20C-A5839EFA7E45}" dt="2021-09-13T06:12:47.320" v="327" actId="122"/>
          <ac:spMkLst>
            <pc:docMk/>
            <pc:sldMk cId="88419206" sldId="544"/>
            <ac:spMk id="3" creationId="{00000000-0000-0000-0000-000000000000}"/>
          </ac:spMkLst>
        </pc:spChg>
        <pc:picChg chg="mod">
          <ac:chgData name="Russ Stephenson" userId="89c4121e71553c98" providerId="LiveId" clId="{20D3C64F-1797-4D90-B20C-A5839EFA7E45}" dt="2021-09-13T06:11:27.918" v="286" actId="1076"/>
          <ac:picMkLst>
            <pc:docMk/>
            <pc:sldMk cId="88419206" sldId="544"/>
            <ac:picMk id="1026" creationId="{00000000-0000-0000-0000-000000000000}"/>
          </ac:picMkLst>
        </pc:picChg>
      </pc:sldChg>
      <pc:sldChg chg="addSp modSp mod">
        <pc:chgData name="Russ Stephenson" userId="89c4121e71553c98" providerId="LiveId" clId="{20D3C64F-1797-4D90-B20C-A5839EFA7E45}" dt="2021-09-13T06:02:43.617" v="151" actId="20577"/>
        <pc:sldMkLst>
          <pc:docMk/>
          <pc:sldMk cId="3462950210" sldId="547"/>
        </pc:sldMkLst>
        <pc:spChg chg="add mod">
          <ac:chgData name="Russ Stephenson" userId="89c4121e71553c98" providerId="LiveId" clId="{20D3C64F-1797-4D90-B20C-A5839EFA7E45}" dt="2021-09-13T06:02:43.617" v="151" actId="20577"/>
          <ac:spMkLst>
            <pc:docMk/>
            <pc:sldMk cId="3462950210" sldId="547"/>
            <ac:spMk id="4" creationId="{0FCD2494-A027-473A-8476-ECF828968E33}"/>
          </ac:spMkLst>
        </pc:spChg>
      </pc:sldChg>
      <pc:sldChg chg="addSp delSp modSp mod setBg">
        <pc:chgData name="Russ Stephenson" userId="89c4121e71553c98" providerId="LiveId" clId="{20D3C64F-1797-4D90-B20C-A5839EFA7E45}" dt="2021-09-13T07:16:35.874" v="1116" actId="20577"/>
        <pc:sldMkLst>
          <pc:docMk/>
          <pc:sldMk cId="3250449056" sldId="549"/>
        </pc:sldMkLst>
        <pc:spChg chg="mod">
          <ac:chgData name="Russ Stephenson" userId="89c4121e71553c98" providerId="LiveId" clId="{20D3C64F-1797-4D90-B20C-A5839EFA7E45}" dt="2021-09-13T07:13:23.610" v="1045" actId="26606"/>
          <ac:spMkLst>
            <pc:docMk/>
            <pc:sldMk cId="3250449056" sldId="549"/>
            <ac:spMk id="2" creationId="{00000000-0000-0000-0000-000000000000}"/>
          </ac:spMkLst>
        </pc:spChg>
        <pc:spChg chg="del">
          <ac:chgData name="Russ Stephenson" userId="89c4121e71553c98" providerId="LiveId" clId="{20D3C64F-1797-4D90-B20C-A5839EFA7E45}" dt="2021-09-13T07:09:12.739" v="901" actId="21"/>
          <ac:spMkLst>
            <pc:docMk/>
            <pc:sldMk cId="3250449056" sldId="549"/>
            <ac:spMk id="3" creationId="{00000000-0000-0000-0000-000000000000}"/>
          </ac:spMkLst>
        </pc:spChg>
        <pc:spChg chg="add mod">
          <ac:chgData name="Russ Stephenson" userId="89c4121e71553c98" providerId="LiveId" clId="{20D3C64F-1797-4D90-B20C-A5839EFA7E45}" dt="2021-09-13T07:16:35.874" v="1116" actId="20577"/>
          <ac:spMkLst>
            <pc:docMk/>
            <pc:sldMk cId="3250449056" sldId="549"/>
            <ac:spMk id="6" creationId="{C890150B-7BF2-4342-B9DB-EB9B28E26E5D}"/>
          </ac:spMkLst>
        </pc:spChg>
        <pc:spChg chg="add del">
          <ac:chgData name="Russ Stephenson" userId="89c4121e71553c98" providerId="LiveId" clId="{20D3C64F-1797-4D90-B20C-A5839EFA7E45}" dt="2021-09-13T07:13:23.610" v="1045" actId="26606"/>
          <ac:spMkLst>
            <pc:docMk/>
            <pc:sldMk cId="3250449056" sldId="549"/>
            <ac:spMk id="12" creationId="{5E39A796-BE83-48B1-B33F-35C4A32AAB57}"/>
          </ac:spMkLst>
        </pc:spChg>
        <pc:spChg chg="add del">
          <ac:chgData name="Russ Stephenson" userId="89c4121e71553c98" providerId="LiveId" clId="{20D3C64F-1797-4D90-B20C-A5839EFA7E45}" dt="2021-09-13T07:13:23.610" v="1045" actId="26606"/>
          <ac:spMkLst>
            <pc:docMk/>
            <pc:sldMk cId="3250449056" sldId="549"/>
            <ac:spMk id="14" creationId="{72F84B47-E267-4194-8194-831DB7B5547F}"/>
          </ac:spMkLst>
        </pc:spChg>
        <pc:picChg chg="add del">
          <ac:chgData name="Russ Stephenson" userId="89c4121e71553c98" providerId="LiveId" clId="{20D3C64F-1797-4D90-B20C-A5839EFA7E45}" dt="2021-09-13T07:14:16.490" v="1049" actId="478"/>
          <ac:picMkLst>
            <pc:docMk/>
            <pc:sldMk cId="3250449056" sldId="549"/>
            <ac:picMk id="4" creationId="{00000000-0000-0000-0000-000000000000}"/>
          </ac:picMkLst>
        </pc:picChg>
        <pc:picChg chg="add del mod">
          <ac:chgData name="Russ Stephenson" userId="89c4121e71553c98" providerId="LiveId" clId="{20D3C64F-1797-4D90-B20C-A5839EFA7E45}" dt="2021-09-13T07:13:26.231" v="1046"/>
          <ac:picMkLst>
            <pc:docMk/>
            <pc:sldMk cId="3250449056" sldId="549"/>
            <ac:picMk id="7" creationId="{7B68E92E-E870-428D-823D-2806EE8E882F}"/>
          </ac:picMkLst>
        </pc:picChg>
        <pc:picChg chg="add mod">
          <ac:chgData name="Russ Stephenson" userId="89c4121e71553c98" providerId="LiveId" clId="{20D3C64F-1797-4D90-B20C-A5839EFA7E45}" dt="2021-09-13T07:14:28.052" v="1052" actId="14100"/>
          <ac:picMkLst>
            <pc:docMk/>
            <pc:sldMk cId="3250449056" sldId="549"/>
            <ac:picMk id="8" creationId="{1E83EE0C-9507-41EC-952C-50BD1CECE195}"/>
          </ac:picMkLst>
        </pc:picChg>
      </pc:sldChg>
      <pc:sldChg chg="del">
        <pc:chgData name="Russ Stephenson" userId="89c4121e71553c98" providerId="LiveId" clId="{20D3C64F-1797-4D90-B20C-A5839EFA7E45}" dt="2021-09-13T07:17:26.975" v="1117" actId="2696"/>
        <pc:sldMkLst>
          <pc:docMk/>
          <pc:sldMk cId="1822808008" sldId="550"/>
        </pc:sldMkLst>
      </pc:sldChg>
      <pc:sldChg chg="del">
        <pc:chgData name="Russ Stephenson" userId="89c4121e71553c98" providerId="LiveId" clId="{20D3C64F-1797-4D90-B20C-A5839EFA7E45}" dt="2021-09-13T07:17:26.975" v="1117" actId="2696"/>
        <pc:sldMkLst>
          <pc:docMk/>
          <pc:sldMk cId="2597565453" sldId="553"/>
        </pc:sldMkLst>
      </pc:sldChg>
      <pc:sldChg chg="del">
        <pc:chgData name="Russ Stephenson" userId="89c4121e71553c98" providerId="LiveId" clId="{20D3C64F-1797-4D90-B20C-A5839EFA7E45}" dt="2021-09-13T07:17:26.975" v="1117" actId="2696"/>
        <pc:sldMkLst>
          <pc:docMk/>
          <pc:sldMk cId="2430941990" sldId="554"/>
        </pc:sldMkLst>
      </pc:sldChg>
      <pc:sldChg chg="addSp modSp mod">
        <pc:chgData name="Russ Stephenson" userId="89c4121e71553c98" providerId="LiveId" clId="{20D3C64F-1797-4D90-B20C-A5839EFA7E45}" dt="2021-09-13T05:59:19.087" v="77" actId="13926"/>
        <pc:sldMkLst>
          <pc:docMk/>
          <pc:sldMk cId="2502849561" sldId="562"/>
        </pc:sldMkLst>
        <pc:spChg chg="mod">
          <ac:chgData name="Russ Stephenson" userId="89c4121e71553c98" providerId="LiveId" clId="{20D3C64F-1797-4D90-B20C-A5839EFA7E45}" dt="2021-09-13T05:53:02.550" v="51" actId="1076"/>
          <ac:spMkLst>
            <pc:docMk/>
            <pc:sldMk cId="2502849561" sldId="562"/>
            <ac:spMk id="3" creationId="{00000000-0000-0000-0000-000000000000}"/>
          </ac:spMkLst>
        </pc:spChg>
        <pc:spChg chg="add mod">
          <ac:chgData name="Russ Stephenson" userId="89c4121e71553c98" providerId="LiveId" clId="{20D3C64F-1797-4D90-B20C-A5839EFA7E45}" dt="2021-09-13T05:59:19.087" v="77" actId="13926"/>
          <ac:spMkLst>
            <pc:docMk/>
            <pc:sldMk cId="2502849561" sldId="562"/>
            <ac:spMk id="5" creationId="{B381E446-C2BB-47E9-B8F0-97BE87F7361C}"/>
          </ac:spMkLst>
        </pc:spChg>
      </pc:sldChg>
      <pc:sldChg chg="del">
        <pc:chgData name="Russ Stephenson" userId="89c4121e71553c98" providerId="LiveId" clId="{20D3C64F-1797-4D90-B20C-A5839EFA7E45}" dt="2021-09-13T07:17:26.975" v="1117" actId="2696"/>
        <pc:sldMkLst>
          <pc:docMk/>
          <pc:sldMk cId="151506409" sldId="563"/>
        </pc:sldMkLst>
      </pc:sldChg>
      <pc:sldChg chg="addSp delSp modSp new mod">
        <pc:chgData name="Russ Stephenson" userId="89c4121e71553c98" providerId="LiveId" clId="{20D3C64F-1797-4D90-B20C-A5839EFA7E45}" dt="2021-09-13T06:32:40.022" v="528" actId="13926"/>
        <pc:sldMkLst>
          <pc:docMk/>
          <pc:sldMk cId="2637665775" sldId="564"/>
        </pc:sldMkLst>
        <pc:spChg chg="mod">
          <ac:chgData name="Russ Stephenson" userId="89c4121e71553c98" providerId="LiveId" clId="{20D3C64F-1797-4D90-B20C-A5839EFA7E45}" dt="2021-09-13T06:28:48.289" v="429" actId="20577"/>
          <ac:spMkLst>
            <pc:docMk/>
            <pc:sldMk cId="2637665775" sldId="564"/>
            <ac:spMk id="2" creationId="{5914920D-016C-4331-A21C-CF37E0673A7F}"/>
          </ac:spMkLst>
        </pc:spChg>
        <pc:spChg chg="del">
          <ac:chgData name="Russ Stephenson" userId="89c4121e71553c98" providerId="LiveId" clId="{20D3C64F-1797-4D90-B20C-A5839EFA7E45}" dt="2021-09-13T06:21:45.690" v="383" actId="21"/>
          <ac:spMkLst>
            <pc:docMk/>
            <pc:sldMk cId="2637665775" sldId="564"/>
            <ac:spMk id="3" creationId="{A73F51B3-65A1-4DC3-B20A-247C5DDA7FB2}"/>
          </ac:spMkLst>
        </pc:spChg>
        <pc:spChg chg="add del mod">
          <ac:chgData name="Russ Stephenson" userId="89c4121e71553c98" providerId="LiveId" clId="{20D3C64F-1797-4D90-B20C-A5839EFA7E45}" dt="2021-09-13T06:18:02.178" v="369" actId="767"/>
          <ac:spMkLst>
            <pc:docMk/>
            <pc:sldMk cId="2637665775" sldId="564"/>
            <ac:spMk id="5" creationId="{8CFEE7C0-CC12-4360-9809-CA586040C19E}"/>
          </ac:spMkLst>
        </pc:spChg>
        <pc:spChg chg="add mod">
          <ac:chgData name="Russ Stephenson" userId="89c4121e71553c98" providerId="LiveId" clId="{20D3C64F-1797-4D90-B20C-A5839EFA7E45}" dt="2021-09-13T06:19:30.472" v="379" actId="122"/>
          <ac:spMkLst>
            <pc:docMk/>
            <pc:sldMk cId="2637665775" sldId="564"/>
            <ac:spMk id="7" creationId="{E16C740C-8E94-4322-9FA5-8D4AC8FF95EE}"/>
          </ac:spMkLst>
        </pc:spChg>
        <pc:spChg chg="add mod">
          <ac:chgData name="Russ Stephenson" userId="89c4121e71553c98" providerId="LiveId" clId="{20D3C64F-1797-4D90-B20C-A5839EFA7E45}" dt="2021-09-13T06:32:40.022" v="528" actId="13926"/>
          <ac:spMkLst>
            <pc:docMk/>
            <pc:sldMk cId="2637665775" sldId="564"/>
            <ac:spMk id="9" creationId="{7367D9F7-F464-433F-94B3-614833EDDC12}"/>
          </ac:spMkLst>
        </pc:spChg>
        <pc:picChg chg="add del mod">
          <ac:chgData name="Russ Stephenson" userId="89c4121e71553c98" providerId="LiveId" clId="{20D3C64F-1797-4D90-B20C-A5839EFA7E45}" dt="2021-09-13T06:18:10.432" v="372"/>
          <ac:picMkLst>
            <pc:docMk/>
            <pc:sldMk cId="2637665775" sldId="564"/>
            <ac:picMk id="4" creationId="{B1510E6E-5924-4CAD-8B28-99346B4AF027}"/>
          </ac:picMkLst>
        </pc:picChg>
        <pc:picChg chg="add mod">
          <ac:chgData name="Russ Stephenson" userId="89c4121e71553c98" providerId="LiveId" clId="{20D3C64F-1797-4D90-B20C-A5839EFA7E45}" dt="2021-09-13T06:27:52.271" v="421" actId="1076"/>
          <ac:picMkLst>
            <pc:docMk/>
            <pc:sldMk cId="2637665775" sldId="564"/>
            <ac:picMk id="8" creationId="{A5080E8C-8250-4377-B7D6-52E80C79F473}"/>
          </ac:picMkLst>
        </pc:picChg>
      </pc:sldChg>
      <pc:sldChg chg="addSp delSp new del">
        <pc:chgData name="Russ Stephenson" userId="89c4121e71553c98" providerId="LiveId" clId="{20D3C64F-1797-4D90-B20C-A5839EFA7E45}" dt="2021-09-13T07:05:36.058" v="842" actId="2696"/>
        <pc:sldMkLst>
          <pc:docMk/>
          <pc:sldMk cId="4118191394" sldId="565"/>
        </pc:sldMkLst>
        <pc:picChg chg="add del">
          <ac:chgData name="Russ Stephenson" userId="89c4121e71553c98" providerId="LiveId" clId="{20D3C64F-1797-4D90-B20C-A5839EFA7E45}" dt="2021-09-13T06:33:10.960" v="531"/>
          <ac:picMkLst>
            <pc:docMk/>
            <pc:sldMk cId="4118191394" sldId="565"/>
            <ac:picMk id="4" creationId="{B2FF1AD6-815E-4BF0-8AA8-DE3BA965E411}"/>
          </ac:picMkLst>
        </pc:picChg>
      </pc:sldChg>
      <pc:sldChg chg="addSp delSp modSp add mod">
        <pc:chgData name="Russ Stephenson" userId="89c4121e71553c98" providerId="LiveId" clId="{20D3C64F-1797-4D90-B20C-A5839EFA7E45}" dt="2021-09-13T06:59:32.398" v="759" actId="21"/>
        <pc:sldMkLst>
          <pc:docMk/>
          <pc:sldMk cId="1282333025" sldId="566"/>
        </pc:sldMkLst>
        <pc:spChg chg="mod">
          <ac:chgData name="Russ Stephenson" userId="89c4121e71553c98" providerId="LiveId" clId="{20D3C64F-1797-4D90-B20C-A5839EFA7E45}" dt="2021-09-13T06:59:32.398" v="759" actId="21"/>
          <ac:spMkLst>
            <pc:docMk/>
            <pc:sldMk cId="1282333025" sldId="566"/>
            <ac:spMk id="2" creationId="{5914920D-016C-4331-A21C-CF37E0673A7F}"/>
          </ac:spMkLst>
        </pc:spChg>
        <pc:spChg chg="add mod">
          <ac:chgData name="Russ Stephenson" userId="89c4121e71553c98" providerId="LiveId" clId="{20D3C64F-1797-4D90-B20C-A5839EFA7E45}" dt="2021-09-13T06:47:58.448" v="690" actId="14100"/>
          <ac:spMkLst>
            <pc:docMk/>
            <pc:sldMk cId="1282333025" sldId="566"/>
            <ac:spMk id="3" creationId="{86867E56-8CAD-4B8D-A088-575ABDF03448}"/>
          </ac:spMkLst>
        </pc:spChg>
        <pc:spChg chg="mod">
          <ac:chgData name="Russ Stephenson" userId="89c4121e71553c98" providerId="LiveId" clId="{20D3C64F-1797-4D90-B20C-A5839EFA7E45}" dt="2021-09-13T06:35:32.423" v="569" actId="115"/>
          <ac:spMkLst>
            <pc:docMk/>
            <pc:sldMk cId="1282333025" sldId="566"/>
            <ac:spMk id="7" creationId="{E16C740C-8E94-4322-9FA5-8D4AC8FF95EE}"/>
          </ac:spMkLst>
        </pc:spChg>
        <pc:spChg chg="del mod">
          <ac:chgData name="Russ Stephenson" userId="89c4121e71553c98" providerId="LiveId" clId="{20D3C64F-1797-4D90-B20C-A5839EFA7E45}" dt="2021-09-13T06:35:33.814" v="571"/>
          <ac:spMkLst>
            <pc:docMk/>
            <pc:sldMk cId="1282333025" sldId="566"/>
            <ac:spMk id="9" creationId="{7367D9F7-F464-433F-94B3-614833EDDC12}"/>
          </ac:spMkLst>
        </pc:spChg>
        <pc:picChg chg="del mod">
          <ac:chgData name="Russ Stephenson" userId="89c4121e71553c98" providerId="LiveId" clId="{20D3C64F-1797-4D90-B20C-A5839EFA7E45}" dt="2021-09-13T06:46:36.894" v="677" actId="21"/>
          <ac:picMkLst>
            <pc:docMk/>
            <pc:sldMk cId="1282333025" sldId="566"/>
            <ac:picMk id="8" creationId="{A5080E8C-8250-4377-B7D6-52E80C79F473}"/>
          </ac:picMkLst>
        </pc:picChg>
      </pc:sldChg>
      <pc:sldChg chg="addSp delSp modSp new mod">
        <pc:chgData name="Russ Stephenson" userId="89c4121e71553c98" providerId="LiveId" clId="{20D3C64F-1797-4D90-B20C-A5839EFA7E45}" dt="2021-09-13T07:04:56.248" v="841" actId="20577"/>
        <pc:sldMkLst>
          <pc:docMk/>
          <pc:sldMk cId="4146634640" sldId="567"/>
        </pc:sldMkLst>
        <pc:spChg chg="del">
          <ac:chgData name="Russ Stephenson" userId="89c4121e71553c98" providerId="LiveId" clId="{20D3C64F-1797-4D90-B20C-A5839EFA7E45}" dt="2021-09-13T06:50:14.958" v="705" actId="21"/>
          <ac:spMkLst>
            <pc:docMk/>
            <pc:sldMk cId="4146634640" sldId="567"/>
            <ac:spMk id="2" creationId="{667D54FF-EF14-458C-BEFF-E82209AD7966}"/>
          </ac:spMkLst>
        </pc:spChg>
        <pc:spChg chg="mod">
          <ac:chgData name="Russ Stephenson" userId="89c4121e71553c98" providerId="LiveId" clId="{20D3C64F-1797-4D90-B20C-A5839EFA7E45}" dt="2021-09-13T07:04:56.248" v="841" actId="20577"/>
          <ac:spMkLst>
            <pc:docMk/>
            <pc:sldMk cId="4146634640" sldId="567"/>
            <ac:spMk id="3" creationId="{6D9E9BAA-4E2D-46D3-9795-AD90AE96EAF3}"/>
          </ac:spMkLst>
        </pc:spChg>
        <pc:spChg chg="add del mod">
          <ac:chgData name="Russ Stephenson" userId="89c4121e71553c98" providerId="LiveId" clId="{20D3C64F-1797-4D90-B20C-A5839EFA7E45}" dt="2021-09-13T06:48:47.025" v="696"/>
          <ac:spMkLst>
            <pc:docMk/>
            <pc:sldMk cId="4146634640" sldId="567"/>
            <ac:spMk id="5" creationId="{1573E076-5289-4B04-AED4-64A270800141}"/>
          </ac:spMkLst>
        </pc:spChg>
        <pc:spChg chg="add mod">
          <ac:chgData name="Russ Stephenson" userId="89c4121e71553c98" providerId="LiveId" clId="{20D3C64F-1797-4D90-B20C-A5839EFA7E45}" dt="2021-09-13T06:58:41.398" v="754" actId="1076"/>
          <ac:spMkLst>
            <pc:docMk/>
            <pc:sldMk cId="4146634640" sldId="567"/>
            <ac:spMk id="7" creationId="{7BC26610-7B22-4E48-9B74-75C88E1C3698}"/>
          </ac:spMkLst>
        </pc:spChg>
        <pc:spChg chg="add del mod">
          <ac:chgData name="Russ Stephenson" userId="89c4121e71553c98" providerId="LiveId" clId="{20D3C64F-1797-4D90-B20C-A5839EFA7E45}" dt="2021-09-13T07:02:58.480" v="782" actId="767"/>
          <ac:spMkLst>
            <pc:docMk/>
            <pc:sldMk cId="4146634640" sldId="567"/>
            <ac:spMk id="9" creationId="{A5E388E6-FA11-4BC0-875F-41F8DEBD28A4}"/>
          </ac:spMkLst>
        </pc:spChg>
        <pc:spChg chg="add mod">
          <ac:chgData name="Russ Stephenson" userId="89c4121e71553c98" providerId="LiveId" clId="{20D3C64F-1797-4D90-B20C-A5839EFA7E45}" dt="2021-09-13T07:04:25.966" v="831" actId="14100"/>
          <ac:spMkLst>
            <pc:docMk/>
            <pc:sldMk cId="4146634640" sldId="567"/>
            <ac:spMk id="10" creationId="{09E2B333-610F-4738-A7F7-7676784D379F}"/>
          </ac:spMkLst>
        </pc:spChg>
        <pc:picChg chg="add mod">
          <ac:chgData name="Russ Stephenson" userId="89c4121e71553c98" providerId="LiveId" clId="{20D3C64F-1797-4D90-B20C-A5839EFA7E45}" dt="2021-09-13T07:00:45.349" v="773" actId="14100"/>
          <ac:picMkLst>
            <pc:docMk/>
            <pc:sldMk cId="4146634640" sldId="567"/>
            <ac:picMk id="8" creationId="{879EA9CC-8302-4C4E-8EF4-10CF54BC6BA7}"/>
          </ac:picMkLst>
        </pc:picChg>
      </pc:sldChg>
      <pc:sldChg chg="addSp delSp modSp new mod">
        <pc:chgData name="Russ Stephenson" userId="89c4121e71553c98" providerId="LiveId" clId="{20D3C64F-1797-4D90-B20C-A5839EFA7E45}" dt="2021-09-13T10:17:40.215" v="1737" actId="6549"/>
        <pc:sldMkLst>
          <pc:docMk/>
          <pc:sldMk cId="2401665573" sldId="568"/>
        </pc:sldMkLst>
        <pc:spChg chg="add mod">
          <ac:chgData name="Russ Stephenson" userId="89c4121e71553c98" providerId="LiveId" clId="{20D3C64F-1797-4D90-B20C-A5839EFA7E45}" dt="2021-09-13T10:17:40.215" v="1737" actId="6549"/>
          <ac:spMkLst>
            <pc:docMk/>
            <pc:sldMk cId="2401665573" sldId="568"/>
            <ac:spMk id="2" creationId="{1F53FC4C-CA37-4701-A586-A65829E91683}"/>
          </ac:spMkLst>
        </pc:spChg>
        <pc:picChg chg="add del">
          <ac:chgData name="Russ Stephenson" userId="89c4121e71553c98" providerId="LiveId" clId="{20D3C64F-1797-4D90-B20C-A5839EFA7E45}" dt="2021-09-13T10:16:49.111" v="1721" actId="21"/>
          <ac:picMkLst>
            <pc:docMk/>
            <pc:sldMk cId="2401665573" sldId="568"/>
            <ac:picMk id="4" creationId="{3D320343-3091-44CF-AE08-FC0DB9CB3406}"/>
          </ac:picMkLst>
        </pc:picChg>
      </pc:sldChg>
      <pc:sldChg chg="new del">
        <pc:chgData name="Russ Stephenson" userId="89c4121e71553c98" providerId="LiveId" clId="{20D3C64F-1797-4D90-B20C-A5839EFA7E45}" dt="2021-09-13T07:18:31.651" v="1119" actId="47"/>
        <pc:sldMkLst>
          <pc:docMk/>
          <pc:sldMk cId="2966310047" sldId="568"/>
        </pc:sldMkLst>
      </pc:sldChg>
      <pc:sldMasterChg chg="delSldLayout">
        <pc:chgData name="Russ Stephenson" userId="89c4121e71553c98" providerId="LiveId" clId="{20D3C64F-1797-4D90-B20C-A5839EFA7E45}" dt="2021-09-13T07:17:26.975" v="1117" actId="2696"/>
        <pc:sldMasterMkLst>
          <pc:docMk/>
          <pc:sldMasterMk cId="0" sldId="2147483648"/>
        </pc:sldMasterMkLst>
        <pc:sldLayoutChg chg="del">
          <pc:chgData name="Russ Stephenson" userId="89c4121e71553c98" providerId="LiveId" clId="{20D3C64F-1797-4D90-B20C-A5839EFA7E45}" dt="2021-09-13T07:17:26.975" v="1117" actId="2696"/>
          <pc:sldLayoutMkLst>
            <pc:docMk/>
            <pc:sldMasterMk cId="0" sldId="2147483648"/>
            <pc:sldLayoutMk cId="2349028905" sldId="2147483828"/>
          </pc:sldLayoutMkLst>
        </pc:sldLayoutChg>
      </pc:sldMasterChg>
      <pc:sldMasterChg chg="del delSldLayout">
        <pc:chgData name="Russ Stephenson" userId="89c4121e71553c98" providerId="LiveId" clId="{20D3C64F-1797-4D90-B20C-A5839EFA7E45}" dt="2021-09-13T07:17:26.975" v="1117" actId="2696"/>
        <pc:sldMasterMkLst>
          <pc:docMk/>
          <pc:sldMasterMk cId="2030649749" sldId="2147483816"/>
        </pc:sldMasterMkLst>
        <pc:sldLayoutChg chg="del">
          <pc:chgData name="Russ Stephenson" userId="89c4121e71553c98" providerId="LiveId" clId="{20D3C64F-1797-4D90-B20C-A5839EFA7E45}" dt="2021-09-13T07:17:26.975" v="1117" actId="2696"/>
          <pc:sldLayoutMkLst>
            <pc:docMk/>
            <pc:sldMasterMk cId="2030649749" sldId="2147483816"/>
            <pc:sldLayoutMk cId="3477061752" sldId="2147483817"/>
          </pc:sldLayoutMkLst>
        </pc:sldLayoutChg>
        <pc:sldLayoutChg chg="del">
          <pc:chgData name="Russ Stephenson" userId="89c4121e71553c98" providerId="LiveId" clId="{20D3C64F-1797-4D90-B20C-A5839EFA7E45}" dt="2021-09-13T07:17:26.975" v="1117" actId="2696"/>
          <pc:sldLayoutMkLst>
            <pc:docMk/>
            <pc:sldMasterMk cId="2030649749" sldId="2147483816"/>
            <pc:sldLayoutMk cId="3803717851" sldId="2147483818"/>
          </pc:sldLayoutMkLst>
        </pc:sldLayoutChg>
        <pc:sldLayoutChg chg="del">
          <pc:chgData name="Russ Stephenson" userId="89c4121e71553c98" providerId="LiveId" clId="{20D3C64F-1797-4D90-B20C-A5839EFA7E45}" dt="2021-09-13T07:17:26.975" v="1117" actId="2696"/>
          <pc:sldLayoutMkLst>
            <pc:docMk/>
            <pc:sldMasterMk cId="2030649749" sldId="2147483816"/>
            <pc:sldLayoutMk cId="2254239536" sldId="2147483819"/>
          </pc:sldLayoutMkLst>
        </pc:sldLayoutChg>
        <pc:sldLayoutChg chg="del">
          <pc:chgData name="Russ Stephenson" userId="89c4121e71553c98" providerId="LiveId" clId="{20D3C64F-1797-4D90-B20C-A5839EFA7E45}" dt="2021-09-13T07:17:26.975" v="1117" actId="2696"/>
          <pc:sldLayoutMkLst>
            <pc:docMk/>
            <pc:sldMasterMk cId="2030649749" sldId="2147483816"/>
            <pc:sldLayoutMk cId="1371239362" sldId="2147483820"/>
          </pc:sldLayoutMkLst>
        </pc:sldLayoutChg>
        <pc:sldLayoutChg chg="del">
          <pc:chgData name="Russ Stephenson" userId="89c4121e71553c98" providerId="LiveId" clId="{20D3C64F-1797-4D90-B20C-A5839EFA7E45}" dt="2021-09-13T07:17:26.975" v="1117" actId="2696"/>
          <pc:sldLayoutMkLst>
            <pc:docMk/>
            <pc:sldMasterMk cId="2030649749" sldId="2147483816"/>
            <pc:sldLayoutMk cId="3627163173" sldId="2147483821"/>
          </pc:sldLayoutMkLst>
        </pc:sldLayoutChg>
        <pc:sldLayoutChg chg="del">
          <pc:chgData name="Russ Stephenson" userId="89c4121e71553c98" providerId="LiveId" clId="{20D3C64F-1797-4D90-B20C-A5839EFA7E45}" dt="2021-09-13T07:17:26.975" v="1117" actId="2696"/>
          <pc:sldLayoutMkLst>
            <pc:docMk/>
            <pc:sldMasterMk cId="2030649749" sldId="2147483816"/>
            <pc:sldLayoutMk cId="2481347524" sldId="2147483822"/>
          </pc:sldLayoutMkLst>
        </pc:sldLayoutChg>
        <pc:sldLayoutChg chg="del">
          <pc:chgData name="Russ Stephenson" userId="89c4121e71553c98" providerId="LiveId" clId="{20D3C64F-1797-4D90-B20C-A5839EFA7E45}" dt="2021-09-13T07:17:26.975" v="1117" actId="2696"/>
          <pc:sldLayoutMkLst>
            <pc:docMk/>
            <pc:sldMasterMk cId="2030649749" sldId="2147483816"/>
            <pc:sldLayoutMk cId="2972587067" sldId="2147483823"/>
          </pc:sldLayoutMkLst>
        </pc:sldLayoutChg>
        <pc:sldLayoutChg chg="del">
          <pc:chgData name="Russ Stephenson" userId="89c4121e71553c98" providerId="LiveId" clId="{20D3C64F-1797-4D90-B20C-A5839EFA7E45}" dt="2021-09-13T07:17:26.975" v="1117" actId="2696"/>
          <pc:sldLayoutMkLst>
            <pc:docMk/>
            <pc:sldMasterMk cId="2030649749" sldId="2147483816"/>
            <pc:sldLayoutMk cId="3703129972" sldId="2147483824"/>
          </pc:sldLayoutMkLst>
        </pc:sldLayoutChg>
        <pc:sldLayoutChg chg="del">
          <pc:chgData name="Russ Stephenson" userId="89c4121e71553c98" providerId="LiveId" clId="{20D3C64F-1797-4D90-B20C-A5839EFA7E45}" dt="2021-09-13T07:17:26.975" v="1117" actId="2696"/>
          <pc:sldLayoutMkLst>
            <pc:docMk/>
            <pc:sldMasterMk cId="2030649749" sldId="2147483816"/>
            <pc:sldLayoutMk cId="1946752472" sldId="2147483825"/>
          </pc:sldLayoutMkLst>
        </pc:sldLayoutChg>
        <pc:sldLayoutChg chg="del">
          <pc:chgData name="Russ Stephenson" userId="89c4121e71553c98" providerId="LiveId" clId="{20D3C64F-1797-4D90-B20C-A5839EFA7E45}" dt="2021-09-13T07:17:26.975" v="1117" actId="2696"/>
          <pc:sldLayoutMkLst>
            <pc:docMk/>
            <pc:sldMasterMk cId="2030649749" sldId="2147483816"/>
            <pc:sldLayoutMk cId="237694155" sldId="2147483826"/>
          </pc:sldLayoutMkLst>
        </pc:sldLayoutChg>
        <pc:sldLayoutChg chg="del">
          <pc:chgData name="Russ Stephenson" userId="89c4121e71553c98" providerId="LiveId" clId="{20D3C64F-1797-4D90-B20C-A5839EFA7E45}" dt="2021-09-13T07:17:26.975" v="1117" actId="2696"/>
          <pc:sldLayoutMkLst>
            <pc:docMk/>
            <pc:sldMasterMk cId="2030649749" sldId="2147483816"/>
            <pc:sldLayoutMk cId="3737760955" sldId="2147483827"/>
          </pc:sldLayoutMkLst>
        </pc:sldLayoutChg>
      </pc:sldMasterChg>
      <pc:sldMasterChg chg="del delSldLayout">
        <pc:chgData name="Russ Stephenson" userId="89c4121e71553c98" providerId="LiveId" clId="{20D3C64F-1797-4D90-B20C-A5839EFA7E45}" dt="2021-09-13T07:17:26.975" v="1117" actId="2696"/>
        <pc:sldMasterMkLst>
          <pc:docMk/>
          <pc:sldMasterMk cId="3383867116" sldId="2147483865"/>
        </pc:sldMasterMkLst>
        <pc:sldLayoutChg chg="del">
          <pc:chgData name="Russ Stephenson" userId="89c4121e71553c98" providerId="LiveId" clId="{20D3C64F-1797-4D90-B20C-A5839EFA7E45}" dt="2021-09-13T07:17:26.975" v="1117" actId="2696"/>
          <pc:sldLayoutMkLst>
            <pc:docMk/>
            <pc:sldMasterMk cId="3383867116" sldId="2147483865"/>
            <pc:sldLayoutMk cId="1862813978" sldId="2147483866"/>
          </pc:sldLayoutMkLst>
        </pc:sldLayoutChg>
        <pc:sldLayoutChg chg="del">
          <pc:chgData name="Russ Stephenson" userId="89c4121e71553c98" providerId="LiveId" clId="{20D3C64F-1797-4D90-B20C-A5839EFA7E45}" dt="2021-09-13T07:17:26.975" v="1117" actId="2696"/>
          <pc:sldLayoutMkLst>
            <pc:docMk/>
            <pc:sldMasterMk cId="3383867116" sldId="2147483865"/>
            <pc:sldLayoutMk cId="993784343" sldId="2147483867"/>
          </pc:sldLayoutMkLst>
        </pc:sldLayoutChg>
        <pc:sldLayoutChg chg="del">
          <pc:chgData name="Russ Stephenson" userId="89c4121e71553c98" providerId="LiveId" clId="{20D3C64F-1797-4D90-B20C-A5839EFA7E45}" dt="2021-09-13T07:17:26.975" v="1117" actId="2696"/>
          <pc:sldLayoutMkLst>
            <pc:docMk/>
            <pc:sldMasterMk cId="3383867116" sldId="2147483865"/>
            <pc:sldLayoutMk cId="115434287" sldId="2147483868"/>
          </pc:sldLayoutMkLst>
        </pc:sldLayoutChg>
        <pc:sldLayoutChg chg="del">
          <pc:chgData name="Russ Stephenson" userId="89c4121e71553c98" providerId="LiveId" clId="{20D3C64F-1797-4D90-B20C-A5839EFA7E45}" dt="2021-09-13T07:17:26.975" v="1117" actId="2696"/>
          <pc:sldLayoutMkLst>
            <pc:docMk/>
            <pc:sldMasterMk cId="3383867116" sldId="2147483865"/>
            <pc:sldLayoutMk cId="1330870194" sldId="2147483869"/>
          </pc:sldLayoutMkLst>
        </pc:sldLayoutChg>
        <pc:sldLayoutChg chg="del">
          <pc:chgData name="Russ Stephenson" userId="89c4121e71553c98" providerId="LiveId" clId="{20D3C64F-1797-4D90-B20C-A5839EFA7E45}" dt="2021-09-13T07:17:26.975" v="1117" actId="2696"/>
          <pc:sldLayoutMkLst>
            <pc:docMk/>
            <pc:sldMasterMk cId="3383867116" sldId="2147483865"/>
            <pc:sldLayoutMk cId="1921312666" sldId="2147483870"/>
          </pc:sldLayoutMkLst>
        </pc:sldLayoutChg>
        <pc:sldLayoutChg chg="del">
          <pc:chgData name="Russ Stephenson" userId="89c4121e71553c98" providerId="LiveId" clId="{20D3C64F-1797-4D90-B20C-A5839EFA7E45}" dt="2021-09-13T07:17:26.975" v="1117" actId="2696"/>
          <pc:sldLayoutMkLst>
            <pc:docMk/>
            <pc:sldMasterMk cId="3383867116" sldId="2147483865"/>
            <pc:sldLayoutMk cId="3351976520" sldId="2147483871"/>
          </pc:sldLayoutMkLst>
        </pc:sldLayoutChg>
        <pc:sldLayoutChg chg="del">
          <pc:chgData name="Russ Stephenson" userId="89c4121e71553c98" providerId="LiveId" clId="{20D3C64F-1797-4D90-B20C-A5839EFA7E45}" dt="2021-09-13T07:17:26.975" v="1117" actId="2696"/>
          <pc:sldLayoutMkLst>
            <pc:docMk/>
            <pc:sldMasterMk cId="3383867116" sldId="2147483865"/>
            <pc:sldLayoutMk cId="2260689966" sldId="2147483872"/>
          </pc:sldLayoutMkLst>
        </pc:sldLayoutChg>
        <pc:sldLayoutChg chg="del">
          <pc:chgData name="Russ Stephenson" userId="89c4121e71553c98" providerId="LiveId" clId="{20D3C64F-1797-4D90-B20C-A5839EFA7E45}" dt="2021-09-13T07:17:26.975" v="1117" actId="2696"/>
          <pc:sldLayoutMkLst>
            <pc:docMk/>
            <pc:sldMasterMk cId="3383867116" sldId="2147483865"/>
            <pc:sldLayoutMk cId="1377110636" sldId="2147483873"/>
          </pc:sldLayoutMkLst>
        </pc:sldLayoutChg>
        <pc:sldLayoutChg chg="del">
          <pc:chgData name="Russ Stephenson" userId="89c4121e71553c98" providerId="LiveId" clId="{20D3C64F-1797-4D90-B20C-A5839EFA7E45}" dt="2021-09-13T07:17:26.975" v="1117" actId="2696"/>
          <pc:sldLayoutMkLst>
            <pc:docMk/>
            <pc:sldMasterMk cId="3383867116" sldId="2147483865"/>
            <pc:sldLayoutMk cId="1005018916" sldId="2147483874"/>
          </pc:sldLayoutMkLst>
        </pc:sldLayoutChg>
        <pc:sldLayoutChg chg="del">
          <pc:chgData name="Russ Stephenson" userId="89c4121e71553c98" providerId="LiveId" clId="{20D3C64F-1797-4D90-B20C-A5839EFA7E45}" dt="2021-09-13T07:17:26.975" v="1117" actId="2696"/>
          <pc:sldLayoutMkLst>
            <pc:docMk/>
            <pc:sldMasterMk cId="3383867116" sldId="2147483865"/>
            <pc:sldLayoutMk cId="3710956338" sldId="2147483875"/>
          </pc:sldLayoutMkLst>
        </pc:sldLayoutChg>
        <pc:sldLayoutChg chg="del">
          <pc:chgData name="Russ Stephenson" userId="89c4121e71553c98" providerId="LiveId" clId="{20D3C64F-1797-4D90-B20C-A5839EFA7E45}" dt="2021-09-13T07:17:26.975" v="1117" actId="2696"/>
          <pc:sldLayoutMkLst>
            <pc:docMk/>
            <pc:sldMasterMk cId="3383867116" sldId="2147483865"/>
            <pc:sldLayoutMk cId="756653020" sldId="2147483876"/>
          </pc:sldLayoutMkLst>
        </pc:sldLayoutChg>
      </pc:sldMasterChg>
    </pc:docChg>
  </pc:docChgLst>
  <pc:docChgLst>
    <pc:chgData name="Russ Stephenson" userId="89c4121e71553c98" providerId="LiveId" clId="{EF1044CB-BF3D-4D9E-AAB0-78B94116F728}"/>
    <pc:docChg chg="custSel addSld modSld">
      <pc:chgData name="Russ Stephenson" userId="89c4121e71553c98" providerId="LiveId" clId="{EF1044CB-BF3D-4D9E-AAB0-78B94116F728}" dt="2021-09-19T23:19:38.579" v="644" actId="12"/>
      <pc:docMkLst>
        <pc:docMk/>
      </pc:docMkLst>
      <pc:sldChg chg="modSp mod">
        <pc:chgData name="Russ Stephenson" userId="89c4121e71553c98" providerId="LiveId" clId="{EF1044CB-BF3D-4D9E-AAB0-78B94116F728}" dt="2021-09-19T20:20:21.707" v="401" actId="13926"/>
        <pc:sldMkLst>
          <pc:docMk/>
          <pc:sldMk cId="97217670" sldId="398"/>
        </pc:sldMkLst>
        <pc:spChg chg="mod">
          <ac:chgData name="Russ Stephenson" userId="89c4121e71553c98" providerId="LiveId" clId="{EF1044CB-BF3D-4D9E-AAB0-78B94116F728}" dt="2021-09-19T20:19:40.068" v="400" actId="6549"/>
          <ac:spMkLst>
            <pc:docMk/>
            <pc:sldMk cId="97217670" sldId="398"/>
            <ac:spMk id="2" creationId="{00000000-0000-0000-0000-000000000000}"/>
          </ac:spMkLst>
        </pc:spChg>
        <pc:spChg chg="mod">
          <ac:chgData name="Russ Stephenson" userId="89c4121e71553c98" providerId="LiveId" clId="{EF1044CB-BF3D-4D9E-AAB0-78B94116F728}" dt="2021-09-19T20:20:21.707" v="401" actId="13926"/>
          <ac:spMkLst>
            <pc:docMk/>
            <pc:sldMk cId="97217670" sldId="398"/>
            <ac:spMk id="5" creationId="{BEDA7B13-1758-4775-83D3-B9F2A9C8D0FD}"/>
          </ac:spMkLst>
        </pc:spChg>
        <pc:spChg chg="mod">
          <ac:chgData name="Russ Stephenson" userId="89c4121e71553c98" providerId="LiveId" clId="{EF1044CB-BF3D-4D9E-AAB0-78B94116F728}" dt="2021-09-13T10:43:20.009" v="0" actId="6549"/>
          <ac:spMkLst>
            <pc:docMk/>
            <pc:sldMk cId="97217670" sldId="398"/>
            <ac:spMk id="6" creationId="{06173BA0-30CB-4EA8-871D-548CA31C9F27}"/>
          </ac:spMkLst>
        </pc:spChg>
      </pc:sldChg>
      <pc:sldChg chg="modSp mod">
        <pc:chgData name="Russ Stephenson" userId="89c4121e71553c98" providerId="LiveId" clId="{EF1044CB-BF3D-4D9E-AAB0-78B94116F728}" dt="2021-09-19T23:08:07.673" v="619" actId="1076"/>
        <pc:sldMkLst>
          <pc:docMk/>
          <pc:sldMk cId="88419206" sldId="544"/>
        </pc:sldMkLst>
        <pc:spChg chg="mod">
          <ac:chgData name="Russ Stephenson" userId="89c4121e71553c98" providerId="LiveId" clId="{EF1044CB-BF3D-4D9E-AAB0-78B94116F728}" dt="2021-09-19T20:31:26.013" v="408" actId="20577"/>
          <ac:spMkLst>
            <pc:docMk/>
            <pc:sldMk cId="88419206" sldId="544"/>
            <ac:spMk id="2" creationId="{00000000-0000-0000-0000-000000000000}"/>
          </ac:spMkLst>
        </pc:spChg>
        <pc:spChg chg="mod">
          <ac:chgData name="Russ Stephenson" userId="89c4121e71553c98" providerId="LiveId" clId="{EF1044CB-BF3D-4D9E-AAB0-78B94116F728}" dt="2021-09-19T23:08:07.673" v="619" actId="1076"/>
          <ac:spMkLst>
            <pc:docMk/>
            <pc:sldMk cId="88419206" sldId="544"/>
            <ac:spMk id="4" creationId="{00000000-0000-0000-0000-000000000000}"/>
          </ac:spMkLst>
        </pc:spChg>
      </pc:sldChg>
      <pc:sldChg chg="addSp delSp modSp mod">
        <pc:chgData name="Russ Stephenson" userId="89c4121e71553c98" providerId="LiveId" clId="{EF1044CB-BF3D-4D9E-AAB0-78B94116F728}" dt="2021-09-19T23:19:38.579" v="644" actId="12"/>
        <pc:sldMkLst>
          <pc:docMk/>
          <pc:sldMk cId="3250449056" sldId="549"/>
        </pc:sldMkLst>
        <pc:spChg chg="mod">
          <ac:chgData name="Russ Stephenson" userId="89c4121e71553c98" providerId="LiveId" clId="{EF1044CB-BF3D-4D9E-AAB0-78B94116F728}" dt="2021-09-19T20:33:19.836" v="426" actId="14100"/>
          <ac:spMkLst>
            <pc:docMk/>
            <pc:sldMk cId="3250449056" sldId="549"/>
            <ac:spMk id="2" creationId="{00000000-0000-0000-0000-000000000000}"/>
          </ac:spMkLst>
        </pc:spChg>
        <pc:spChg chg="add mod">
          <ac:chgData name="Russ Stephenson" userId="89c4121e71553c98" providerId="LiveId" clId="{EF1044CB-BF3D-4D9E-AAB0-78B94116F728}" dt="2021-09-19T23:19:11.072" v="643" actId="207"/>
          <ac:spMkLst>
            <pc:docMk/>
            <pc:sldMk cId="3250449056" sldId="549"/>
            <ac:spMk id="4" creationId="{4C081694-0DDD-4A86-AA5C-601C85518894}"/>
          </ac:spMkLst>
        </pc:spChg>
        <pc:spChg chg="mod">
          <ac:chgData name="Russ Stephenson" userId="89c4121e71553c98" providerId="LiveId" clId="{EF1044CB-BF3D-4D9E-AAB0-78B94116F728}" dt="2021-09-19T23:19:38.579" v="644" actId="12"/>
          <ac:spMkLst>
            <pc:docMk/>
            <pc:sldMk cId="3250449056" sldId="549"/>
            <ac:spMk id="6" creationId="{C890150B-7BF2-4342-B9DB-EB9B28E26E5D}"/>
          </ac:spMkLst>
        </pc:spChg>
        <pc:picChg chg="add del mod">
          <ac:chgData name="Russ Stephenson" userId="89c4121e71553c98" providerId="LiveId" clId="{EF1044CB-BF3D-4D9E-AAB0-78B94116F728}" dt="2021-09-19T20:34:48.250" v="434" actId="478"/>
          <ac:picMkLst>
            <pc:docMk/>
            <pc:sldMk cId="3250449056" sldId="549"/>
            <ac:picMk id="3" creationId="{BC83D551-7BB8-4D57-AFA3-DCF4F04B7614}"/>
          </ac:picMkLst>
        </pc:picChg>
        <pc:picChg chg="del">
          <ac:chgData name="Russ Stephenson" userId="89c4121e71553c98" providerId="LiveId" clId="{EF1044CB-BF3D-4D9E-AAB0-78B94116F728}" dt="2021-09-19T20:41:13.125" v="517" actId="21"/>
          <ac:picMkLst>
            <pc:docMk/>
            <pc:sldMk cId="3250449056" sldId="549"/>
            <ac:picMk id="5" creationId="{65C046E3-3BCF-4329-B469-968E2B1BB09D}"/>
          </ac:picMkLst>
        </pc:picChg>
        <pc:picChg chg="mod ord">
          <ac:chgData name="Russ Stephenson" userId="89c4121e71553c98" providerId="LiveId" clId="{EF1044CB-BF3D-4D9E-AAB0-78B94116F728}" dt="2021-09-13T10:58:29.548" v="149" actId="1076"/>
          <ac:picMkLst>
            <pc:docMk/>
            <pc:sldMk cId="3250449056" sldId="549"/>
            <ac:picMk id="8" creationId="{1E83EE0C-9507-41EC-952C-50BD1CECE195}"/>
          </ac:picMkLst>
        </pc:picChg>
      </pc:sldChg>
      <pc:sldChg chg="modSp mod">
        <pc:chgData name="Russ Stephenson" userId="89c4121e71553c98" providerId="LiveId" clId="{EF1044CB-BF3D-4D9E-AAB0-78B94116F728}" dt="2021-09-19T23:09:37.137" v="621" actId="14100"/>
        <pc:sldMkLst>
          <pc:docMk/>
          <pc:sldMk cId="2637665775" sldId="564"/>
        </pc:sldMkLst>
        <pc:spChg chg="mod">
          <ac:chgData name="Russ Stephenson" userId="89c4121e71553c98" providerId="LiveId" clId="{EF1044CB-BF3D-4D9E-AAB0-78B94116F728}" dt="2021-09-13T10:49:05.731" v="76" actId="1076"/>
          <ac:spMkLst>
            <pc:docMk/>
            <pc:sldMk cId="2637665775" sldId="564"/>
            <ac:spMk id="2" creationId="{5914920D-016C-4331-A21C-CF37E0673A7F}"/>
          </ac:spMkLst>
        </pc:spChg>
        <pc:spChg chg="mod">
          <ac:chgData name="Russ Stephenson" userId="89c4121e71553c98" providerId="LiveId" clId="{EF1044CB-BF3D-4D9E-AAB0-78B94116F728}" dt="2021-09-13T11:17:19.334" v="325"/>
          <ac:spMkLst>
            <pc:docMk/>
            <pc:sldMk cId="2637665775" sldId="564"/>
            <ac:spMk id="9" creationId="{7367D9F7-F464-433F-94B3-614833EDDC12}"/>
          </ac:spMkLst>
        </pc:spChg>
        <pc:picChg chg="mod">
          <ac:chgData name="Russ Stephenson" userId="89c4121e71553c98" providerId="LiveId" clId="{EF1044CB-BF3D-4D9E-AAB0-78B94116F728}" dt="2021-09-19T23:09:37.137" v="621" actId="14100"/>
          <ac:picMkLst>
            <pc:docMk/>
            <pc:sldMk cId="2637665775" sldId="564"/>
            <ac:picMk id="8" creationId="{A5080E8C-8250-4377-B7D6-52E80C79F473}"/>
          </ac:picMkLst>
        </pc:picChg>
      </pc:sldChg>
      <pc:sldChg chg="modSp mod">
        <pc:chgData name="Russ Stephenson" userId="89c4121e71553c98" providerId="LiveId" clId="{EF1044CB-BF3D-4D9E-AAB0-78B94116F728}" dt="2021-09-19T23:12:13.522" v="638" actId="14100"/>
        <pc:sldMkLst>
          <pc:docMk/>
          <pc:sldMk cId="1282333025" sldId="566"/>
        </pc:sldMkLst>
        <pc:spChg chg="mod">
          <ac:chgData name="Russ Stephenson" userId="89c4121e71553c98" providerId="LiveId" clId="{EF1044CB-BF3D-4D9E-AAB0-78B94116F728}" dt="2021-09-19T23:12:13.522" v="638" actId="14100"/>
          <ac:spMkLst>
            <pc:docMk/>
            <pc:sldMk cId="1282333025" sldId="566"/>
            <ac:spMk id="2" creationId="{5914920D-016C-4331-A21C-CF37E0673A7F}"/>
          </ac:spMkLst>
        </pc:spChg>
        <pc:spChg chg="mod">
          <ac:chgData name="Russ Stephenson" userId="89c4121e71553c98" providerId="LiveId" clId="{EF1044CB-BF3D-4D9E-AAB0-78B94116F728}" dt="2021-09-13T11:04:39.338" v="177" actId="1076"/>
          <ac:spMkLst>
            <pc:docMk/>
            <pc:sldMk cId="1282333025" sldId="566"/>
            <ac:spMk id="3" creationId="{86867E56-8CAD-4B8D-A088-575ABDF03448}"/>
          </ac:spMkLst>
        </pc:spChg>
      </pc:sldChg>
      <pc:sldChg chg="modSp mod">
        <pc:chgData name="Russ Stephenson" userId="89c4121e71553c98" providerId="LiveId" clId="{EF1044CB-BF3D-4D9E-AAB0-78B94116F728}" dt="2021-09-13T10:50:49.879" v="82" actId="6549"/>
        <pc:sldMkLst>
          <pc:docMk/>
          <pc:sldMk cId="4146634640" sldId="567"/>
        </pc:sldMkLst>
        <pc:spChg chg="mod">
          <ac:chgData name="Russ Stephenson" userId="89c4121e71553c98" providerId="LiveId" clId="{EF1044CB-BF3D-4D9E-AAB0-78B94116F728}" dt="2021-09-13T10:50:49.879" v="82" actId="6549"/>
          <ac:spMkLst>
            <pc:docMk/>
            <pc:sldMk cId="4146634640" sldId="567"/>
            <ac:spMk id="3" creationId="{6D9E9BAA-4E2D-46D3-9795-AD90AE96EAF3}"/>
          </ac:spMkLst>
        </pc:spChg>
        <pc:spChg chg="mod">
          <ac:chgData name="Russ Stephenson" userId="89c4121e71553c98" providerId="LiveId" clId="{EF1044CB-BF3D-4D9E-AAB0-78B94116F728}" dt="2021-09-13T10:50:24.044" v="81" actId="14100"/>
          <ac:spMkLst>
            <pc:docMk/>
            <pc:sldMk cId="4146634640" sldId="567"/>
            <ac:spMk id="10" creationId="{09E2B333-610F-4738-A7F7-7676784D379F}"/>
          </ac:spMkLst>
        </pc:spChg>
      </pc:sldChg>
      <pc:sldChg chg="modSp mod">
        <pc:chgData name="Russ Stephenson" userId="89c4121e71553c98" providerId="LiveId" clId="{EF1044CB-BF3D-4D9E-AAB0-78B94116F728}" dt="2021-09-19T23:16:54.875" v="639" actId="20577"/>
        <pc:sldMkLst>
          <pc:docMk/>
          <pc:sldMk cId="2401665573" sldId="568"/>
        </pc:sldMkLst>
        <pc:spChg chg="mod">
          <ac:chgData name="Russ Stephenson" userId="89c4121e71553c98" providerId="LiveId" clId="{EF1044CB-BF3D-4D9E-AAB0-78B94116F728}" dt="2021-09-19T23:16:54.875" v="639" actId="20577"/>
          <ac:spMkLst>
            <pc:docMk/>
            <pc:sldMk cId="2401665573" sldId="568"/>
            <ac:spMk id="2" creationId="{1F53FC4C-CA37-4701-A586-A65829E91683}"/>
          </ac:spMkLst>
        </pc:spChg>
      </pc:sldChg>
      <pc:sldChg chg="addSp modSp new mod">
        <pc:chgData name="Russ Stephenson" userId="89c4121e71553c98" providerId="LiveId" clId="{EF1044CB-BF3D-4D9E-AAB0-78B94116F728}" dt="2021-09-19T20:40:08.477" v="516" actId="14100"/>
        <pc:sldMkLst>
          <pc:docMk/>
          <pc:sldMk cId="2866932693" sldId="569"/>
        </pc:sldMkLst>
        <pc:picChg chg="add mod">
          <ac:chgData name="Russ Stephenson" userId="89c4121e71553c98" providerId="LiveId" clId="{EF1044CB-BF3D-4D9E-AAB0-78B94116F728}" dt="2021-09-19T20:40:08.477" v="516" actId="14100"/>
          <ac:picMkLst>
            <pc:docMk/>
            <pc:sldMk cId="2866932693" sldId="569"/>
            <ac:picMk id="2" creationId="{40246F74-C44B-4F0B-8DE3-ABEEBB9F4CA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1"/>
            <a:ext cx="2971800" cy="497284"/>
          </a:xfrm>
          <a:prstGeom prst="rect">
            <a:avLst/>
          </a:prstGeom>
        </p:spPr>
        <p:txBody>
          <a:bodyPr vert="horz" lIns="91440" tIns="45720" rIns="91440" bIns="45720" rtlCol="0"/>
          <a:lstStyle>
            <a:lvl1pPr algn="r">
              <a:defRPr sz="1200"/>
            </a:lvl1pPr>
          </a:lstStyle>
          <a:p>
            <a:fld id="{A694D2BC-6481-4600-B69C-52A85AAB1603}" type="datetimeFigureOut">
              <a:rPr lang="en-AU" smtClean="0"/>
              <a:t>20/09/2021</a:t>
            </a:fld>
            <a:endParaRPr lang="en-AU"/>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7A531F14-A811-4FEF-9B27-891615E87B28}" type="slidenum">
              <a:rPr lang="en-AU" smtClean="0"/>
              <a:t>‹#›</a:t>
            </a:fld>
            <a:endParaRPr lang="en-AU"/>
          </a:p>
        </p:txBody>
      </p:sp>
      <p:sp>
        <p:nvSpPr>
          <p:cNvPr id="6" name="Header Placeholder 5"/>
          <p:cNvSpPr>
            <a:spLocks noGrp="1"/>
          </p:cNvSpPr>
          <p:nvPr>
            <p:ph type="hdr" sz="quarter"/>
          </p:nvPr>
        </p:nvSpPr>
        <p:spPr>
          <a:xfrm>
            <a:off x="0" y="1"/>
            <a:ext cx="2971800" cy="497284"/>
          </a:xfrm>
          <a:prstGeom prst="rect">
            <a:avLst/>
          </a:prstGeom>
        </p:spPr>
        <p:txBody>
          <a:bodyPr vert="horz" lIns="91440" tIns="45720" rIns="91440" bIns="45720" rtlCol="0"/>
          <a:lstStyle>
            <a:lvl1pPr algn="l">
              <a:defRPr sz="1200"/>
            </a:lvl1pPr>
          </a:lstStyle>
          <a:p>
            <a:endParaRPr lang="en-AU"/>
          </a:p>
        </p:txBody>
      </p:sp>
    </p:spTree>
    <p:extLst>
      <p:ext uri="{BB962C8B-B14F-4D97-AF65-F5344CB8AC3E}">
        <p14:creationId xmlns:p14="http://schemas.microsoft.com/office/powerpoint/2010/main" val="664014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72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Date Placeholder 2"/>
          <p:cNvSpPr>
            <a:spLocks noGrp="1"/>
          </p:cNvSpPr>
          <p:nvPr>
            <p:ph type="dt" idx="1"/>
          </p:nvPr>
        </p:nvSpPr>
        <p:spPr>
          <a:xfrm>
            <a:off x="3884613" y="1"/>
            <a:ext cx="2971800" cy="49728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102476D-0D23-4201-9D46-F391859A59D9}" type="datetimeFigureOut">
              <a:rPr lang="en-AU"/>
              <a:pPr>
                <a:defRPr/>
              </a:pPr>
              <a:t>20/09/2021</a:t>
            </a:fld>
            <a:endParaRPr lang="en-AU"/>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724202"/>
            <a:ext cx="5486400" cy="4475559"/>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32BDE04-D06A-474F-A77D-D5F1327EA517}" type="slidenum">
              <a:rPr lang="en-AU"/>
              <a:pPr>
                <a:defRPr/>
              </a:pPr>
              <a:t>‹#›</a:t>
            </a:fld>
            <a:endParaRPr lang="en-AU"/>
          </a:p>
        </p:txBody>
      </p:sp>
    </p:spTree>
    <p:extLst>
      <p:ext uri="{BB962C8B-B14F-4D97-AF65-F5344CB8AC3E}">
        <p14:creationId xmlns:p14="http://schemas.microsoft.com/office/powerpoint/2010/main" val="678657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Rotarians Against Malaria, or </a:t>
            </a:r>
            <a:r>
              <a:rPr lang="en-AU" dirty="0" err="1"/>
              <a:t>RAM,is</a:t>
            </a:r>
            <a:r>
              <a:rPr lang="en-AU" dirty="0"/>
              <a:t> a volunteer organisation working to eliminate malaria, one of the World’s most devastating diseases.</a:t>
            </a:r>
          </a:p>
        </p:txBody>
      </p:sp>
      <p:sp>
        <p:nvSpPr>
          <p:cNvPr id="4" name="Slide Number Placeholder 3"/>
          <p:cNvSpPr>
            <a:spLocks noGrp="1"/>
          </p:cNvSpPr>
          <p:nvPr>
            <p:ph type="sldNum" sz="quarter" idx="10"/>
          </p:nvPr>
        </p:nvSpPr>
        <p:spPr/>
        <p:txBody>
          <a:bodyPr/>
          <a:lstStyle/>
          <a:p>
            <a:pPr>
              <a:defRPr/>
            </a:pPr>
            <a:fld id="{F32BDE04-D06A-474F-A77D-D5F1327EA517}" type="slidenum">
              <a:rPr lang="en-AU" smtClean="0"/>
              <a:pPr>
                <a:defRPr/>
              </a:pPr>
              <a:t>1</a:t>
            </a:fld>
            <a:endParaRPr lang="en-AU"/>
          </a:p>
        </p:txBody>
      </p:sp>
    </p:spTree>
    <p:extLst>
      <p:ext uri="{BB962C8B-B14F-4D97-AF65-F5344CB8AC3E}">
        <p14:creationId xmlns:p14="http://schemas.microsoft.com/office/powerpoint/2010/main" val="395023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this presentation, I will give a brief introduction that highlights why we need to eliminate malaria. I will then provide an overview of RAM, its goal and the actions RAM is taking to achieve this goal. The relevance of RAM’s work is highlighted in the history</a:t>
            </a:r>
            <a:r>
              <a:rPr lang="en-AU" baseline="0" dirty="0"/>
              <a:t> of the fight against malaria and an example is given of where RAM wants to be in each of our malaria-affected, partner countries. I will briefly mention the search for a vaccine and the challenges RAM faces in its quest to eliminate malaria and, in conclusion, I will issue a call to action for you to help RAM achieve its worthy goal of malaria elimination.</a:t>
            </a:r>
            <a:endParaRPr lang="en-AU" dirty="0"/>
          </a:p>
        </p:txBody>
      </p:sp>
      <p:sp>
        <p:nvSpPr>
          <p:cNvPr id="4" name="Slide Number Placeholder 3"/>
          <p:cNvSpPr>
            <a:spLocks noGrp="1"/>
          </p:cNvSpPr>
          <p:nvPr>
            <p:ph type="sldNum" sz="quarter" idx="10"/>
          </p:nvPr>
        </p:nvSpPr>
        <p:spPr/>
        <p:txBody>
          <a:bodyPr/>
          <a:lstStyle/>
          <a:p>
            <a:pPr>
              <a:defRPr/>
            </a:pPr>
            <a:fld id="{F32BDE04-D06A-474F-A77D-D5F1327EA517}" type="slidenum">
              <a:rPr lang="en-AU" smtClean="0"/>
              <a:pPr>
                <a:defRPr/>
              </a:pPr>
              <a:t>2</a:t>
            </a:fld>
            <a:endParaRPr lang="en-AU"/>
          </a:p>
        </p:txBody>
      </p:sp>
    </p:spTree>
    <p:extLst>
      <p:ext uri="{BB962C8B-B14F-4D97-AF65-F5344CB8AC3E}">
        <p14:creationId xmlns:p14="http://schemas.microsoft.com/office/powerpoint/2010/main" val="28053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powerful message here is that malaria kills. It kills too many children under 5. In fact, one child under</a:t>
            </a:r>
            <a:r>
              <a:rPr lang="en-AU" baseline="0" dirty="0"/>
              <a:t> 5 dies every 2 minutes of every day, every year!</a:t>
            </a:r>
            <a:endParaRPr lang="en-AU" dirty="0"/>
          </a:p>
        </p:txBody>
      </p:sp>
      <p:sp>
        <p:nvSpPr>
          <p:cNvPr id="4" name="Slide Number Placeholder 3"/>
          <p:cNvSpPr>
            <a:spLocks noGrp="1"/>
          </p:cNvSpPr>
          <p:nvPr>
            <p:ph type="sldNum" sz="quarter" idx="10"/>
          </p:nvPr>
        </p:nvSpPr>
        <p:spPr/>
        <p:txBody>
          <a:bodyPr/>
          <a:lstStyle/>
          <a:p>
            <a:pPr>
              <a:defRPr/>
            </a:pPr>
            <a:fld id="{F32BDE04-D06A-474F-A77D-D5F1327EA517}" type="slidenum">
              <a:rPr lang="en-AU" smtClean="0"/>
              <a:pPr>
                <a:defRPr/>
              </a:pPr>
              <a:t>3</a:t>
            </a:fld>
            <a:endParaRPr lang="en-AU"/>
          </a:p>
        </p:txBody>
      </p:sp>
    </p:spTree>
    <p:extLst>
      <p:ext uri="{BB962C8B-B14F-4D97-AF65-F5344CB8AC3E}">
        <p14:creationId xmlns:p14="http://schemas.microsoft.com/office/powerpoint/2010/main" val="300125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Malaria is indeed one of the World’s most serious and deadly diseases. Bill Gates put into perspective nicely when he reminded</a:t>
            </a:r>
            <a:r>
              <a:rPr lang="en-AU" baseline="0" dirty="0"/>
              <a:t> us that mosquitos kill more people in one day than sharks killed over the last 100 years. Mosquitos do transmit other deadly diseases like </a:t>
            </a:r>
            <a:r>
              <a:rPr lang="en-AU" baseline="0" dirty="0" err="1"/>
              <a:t>Denge</a:t>
            </a:r>
            <a:r>
              <a:rPr lang="en-AU" baseline="0" dirty="0"/>
              <a:t> and but malaria is by far the most important of these. In fact, in 2018, there were 228 </a:t>
            </a:r>
            <a:r>
              <a:rPr lang="en-AU" baseline="0" dirty="0" err="1"/>
              <a:t>milion</a:t>
            </a:r>
            <a:r>
              <a:rPr lang="en-AU" baseline="0" dirty="0"/>
              <a:t> cases of malaria causing 405,000 deaths. Many of these deaths are children under 5 years old. Importantly, this level of devastation will continue every year unless we do something about it. Note, the number of malaria cases each year is over 10 times that of </a:t>
            </a:r>
            <a:r>
              <a:rPr lang="en-AU" baseline="0" dirty="0" err="1"/>
              <a:t>Covid</a:t>
            </a:r>
            <a:r>
              <a:rPr lang="en-AU" baseline="0" dirty="0"/>
              <a:t> 19 in 2020. </a:t>
            </a:r>
            <a:r>
              <a:rPr lang="en-AU" baseline="0" dirty="0" err="1"/>
              <a:t>Covid</a:t>
            </a:r>
            <a:r>
              <a:rPr lang="en-AU" baseline="0" dirty="0"/>
              <a:t> 19 could reverse the gains against malaria achieved over the last 2 decades. It could result in double the </a:t>
            </a:r>
            <a:r>
              <a:rPr lang="en-AU" baseline="0"/>
              <a:t>malaria deaths.</a:t>
            </a:r>
            <a:endParaRPr lang="en-AU" dirty="0"/>
          </a:p>
        </p:txBody>
      </p:sp>
      <p:sp>
        <p:nvSpPr>
          <p:cNvPr id="4" name="Slide Number Placeholder 3"/>
          <p:cNvSpPr>
            <a:spLocks noGrp="1"/>
          </p:cNvSpPr>
          <p:nvPr>
            <p:ph type="sldNum" sz="quarter" idx="10"/>
          </p:nvPr>
        </p:nvSpPr>
        <p:spPr/>
        <p:txBody>
          <a:bodyPr/>
          <a:lstStyle/>
          <a:p>
            <a:pPr>
              <a:defRPr/>
            </a:pPr>
            <a:fld id="{F32BDE04-D06A-474F-A77D-D5F1327EA517}" type="slidenum">
              <a:rPr lang="en-AU" smtClean="0"/>
              <a:pPr>
                <a:defRPr/>
              </a:pPr>
              <a:t>4</a:t>
            </a:fld>
            <a:endParaRPr lang="en-AU"/>
          </a:p>
        </p:txBody>
      </p:sp>
    </p:spTree>
    <p:extLst>
      <p:ext uri="{BB962C8B-B14F-4D97-AF65-F5344CB8AC3E}">
        <p14:creationId xmlns:p14="http://schemas.microsoft.com/office/powerpoint/2010/main" val="1549741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 When we look at the impact of malaria, we find that it affects nearly half of the World’s population, most of whom live in poor, developing countries, particularly in sub-</a:t>
            </a:r>
            <a:r>
              <a:rPr lang="en-AU" dirty="0" err="1"/>
              <a:t>Saharian</a:t>
            </a:r>
            <a:r>
              <a:rPr lang="en-AU" dirty="0"/>
              <a:t> Africa but also in our region of the World. 2. The general symptoms of malaria are a </a:t>
            </a:r>
            <a:r>
              <a:rPr lang="en-AU" dirty="0" err="1"/>
              <a:t>a</a:t>
            </a:r>
            <a:r>
              <a:rPr lang="en-AU" dirty="0"/>
              <a:t> debilitating fever, headache and chills, </a:t>
            </a:r>
            <a:r>
              <a:rPr lang="en-AU" dirty="0" err="1"/>
              <a:t>aand</a:t>
            </a:r>
            <a:r>
              <a:rPr lang="en-AU" dirty="0"/>
              <a:t> they can result in death. 3. In addition, symptoms in children include anaemia,</a:t>
            </a:r>
            <a:r>
              <a:rPr lang="en-AU" baseline="0" dirty="0"/>
              <a:t> breathing difficulties, in some cases cerebral malaria, and seizures that may result in learning and behavioural impairment, and in death. 4. The impact of malaria is magnified as people can get malaria up to 3 times a year. 5. Malaria is truly debilitating so affected people are unable to work and children are unable to attend school and study. All this contributes to adverse economic and social impacts. For example, the direct costs of malaria alone amount to US$12 Billion each year, let alone the indirect costs on peoples lives and livelihoods. Malaria is one of the World’s most serious diseases!</a:t>
            </a:r>
            <a:endParaRPr lang="en-AU" dirty="0"/>
          </a:p>
        </p:txBody>
      </p:sp>
      <p:sp>
        <p:nvSpPr>
          <p:cNvPr id="4" name="Slide Number Placeholder 3"/>
          <p:cNvSpPr>
            <a:spLocks noGrp="1"/>
          </p:cNvSpPr>
          <p:nvPr>
            <p:ph type="sldNum" sz="quarter" idx="10"/>
          </p:nvPr>
        </p:nvSpPr>
        <p:spPr/>
        <p:txBody>
          <a:bodyPr/>
          <a:lstStyle/>
          <a:p>
            <a:pPr>
              <a:defRPr/>
            </a:pPr>
            <a:fld id="{F32BDE04-D06A-474F-A77D-D5F1327EA517}" type="slidenum">
              <a:rPr lang="en-AU" smtClean="0"/>
              <a:pPr>
                <a:defRPr/>
              </a:pPr>
              <a:t>9</a:t>
            </a:fld>
            <a:endParaRPr lang="en-AU"/>
          </a:p>
        </p:txBody>
      </p:sp>
    </p:spTree>
    <p:extLst>
      <p:ext uri="{BB962C8B-B14F-4D97-AF65-F5344CB8AC3E}">
        <p14:creationId xmlns:p14="http://schemas.microsoft.com/office/powerpoint/2010/main" val="716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9E4551AE-971B-4681-A86A-135E0539E53E}" type="datetimeFigureOut">
              <a:rPr lang="en-AU"/>
              <a:pPr>
                <a:defRPr/>
              </a:pPr>
              <a:t>20/09/2021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FC65453-DE4D-45DA-ABF0-98E2A336A57B}" type="slidenum">
              <a:rPr lang="en-AU"/>
              <a:pPr>
                <a:defRPr/>
              </a:pPr>
              <a:t>‹#›</a:t>
            </a:fld>
            <a:endParaRPr lang="en-AU"/>
          </a:p>
        </p:txBody>
      </p:sp>
    </p:spTree>
  </p:cSld>
  <p:clrMapOvr>
    <a:masterClrMapping/>
  </p:clrMapOvr>
  <p:transition spd="slow"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1219EE6E-273A-4177-A5E1-C4E496A427C4}" type="datetimeFigureOut">
              <a:rPr lang="en-AU"/>
              <a:pPr>
                <a:defRPr/>
              </a:pPr>
              <a:t>20/09/2021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38C5A0F-409A-4CDF-9B36-5F60F3A03806}" type="slidenum">
              <a:rPr lang="en-AU"/>
              <a:pPr>
                <a:defRPr/>
              </a:pPr>
              <a:t>‹#›</a:t>
            </a:fld>
            <a:endParaRPr lang="en-AU"/>
          </a:p>
        </p:txBody>
      </p:sp>
    </p:spTree>
  </p:cSld>
  <p:clrMapOvr>
    <a:masterClrMapping/>
  </p:clrMapOvr>
  <p:transition spd="slow"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1FA1BF82-BF16-4526-8EAD-1B2893B2ED44}" type="datetimeFigureOut">
              <a:rPr lang="en-AU"/>
              <a:pPr>
                <a:defRPr/>
              </a:pPr>
              <a:t>20/09/2021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3B2084B-B93B-4C75-A25A-8C853FA00B6F}" type="slidenum">
              <a:rPr lang="en-AU"/>
              <a:pPr>
                <a:defRPr/>
              </a:pPr>
              <a:t>‹#›</a:t>
            </a:fld>
            <a:endParaRPr lang="en-AU"/>
          </a:p>
        </p:txBody>
      </p:sp>
    </p:spTree>
  </p:cSld>
  <p:clrMapOvr>
    <a:masterClrMapping/>
  </p:clrMapOvr>
  <p:transition spd="slow"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fld id="{415BE988-6D5F-416C-A715-B6494C073679}" type="datetimeFigureOut">
              <a:rPr lang="en-AU"/>
              <a:pPr>
                <a:defRPr/>
              </a:pPr>
              <a:t>20/09/2021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6FBCF95C-5824-459D-BC2E-8643D0171BB7}" type="slidenum">
              <a:rPr lang="en-AU"/>
              <a:pPr>
                <a:defRPr/>
              </a:pPr>
              <a:t>‹#›</a:t>
            </a:fld>
            <a:endParaRPr lang="en-AU"/>
          </a:p>
        </p:txBody>
      </p:sp>
    </p:spTree>
  </p:cSld>
  <p:clrMapOvr>
    <a:masterClrMapping/>
  </p:clrMapOvr>
  <p:transition spd="slow"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CD89201-DDBC-4C0A-A1D6-D4BBC057B5F9}" type="datetimeFigureOut">
              <a:rPr lang="en-AU"/>
              <a:pPr>
                <a:defRPr/>
              </a:pPr>
              <a:t>20/09/2021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ABAF1B0-D973-483C-ABD3-5C02AE4AAC49}" type="slidenum">
              <a:rPr lang="en-AU"/>
              <a:pPr>
                <a:defRPr/>
              </a:pPr>
              <a:t>‹#›</a:t>
            </a:fld>
            <a:endParaRPr lang="en-AU"/>
          </a:p>
        </p:txBody>
      </p:sp>
    </p:spTree>
  </p:cSld>
  <p:clrMapOvr>
    <a:masterClrMapping/>
  </p:clrMapOvr>
  <p:transition spd="slow"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fld id="{5431C329-2400-4EE3-BBC1-50038106972F}" type="datetimeFigureOut">
              <a:rPr lang="en-AU"/>
              <a:pPr>
                <a:defRPr/>
              </a:pPr>
              <a:t>20/09/2021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D2559310-6AC7-4043-9446-EC2E09BFF0D0}" type="slidenum">
              <a:rPr lang="en-AU"/>
              <a:pPr>
                <a:defRPr/>
              </a:pPr>
              <a:t>‹#›</a:t>
            </a:fld>
            <a:endParaRPr lang="en-AU"/>
          </a:p>
        </p:txBody>
      </p:sp>
    </p:spTree>
  </p:cSld>
  <p:clrMapOvr>
    <a:masterClrMapping/>
  </p:clrMapOvr>
  <p:transition spd="slow"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fld id="{FD01CE82-9BAB-4FBB-9596-3D2E20E7CAD4}" type="datetimeFigureOut">
              <a:rPr lang="en-AU"/>
              <a:pPr>
                <a:defRPr/>
              </a:pPr>
              <a:t>20/09/2021</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774E988F-A917-45D2-B1B1-A289A431CA35}" type="slidenum">
              <a:rPr lang="en-AU"/>
              <a:pPr>
                <a:defRPr/>
              </a:pPr>
              <a:t>‹#›</a:t>
            </a:fld>
            <a:endParaRPr lang="en-AU"/>
          </a:p>
        </p:txBody>
      </p:sp>
    </p:spTree>
  </p:cSld>
  <p:clrMapOvr>
    <a:masterClrMapping/>
  </p:clrMapOvr>
  <p:transition spd="slow"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C5C67AC9-04B0-44A6-82A6-F8E4B2071159}" type="datetimeFigureOut">
              <a:rPr lang="en-AU"/>
              <a:pPr>
                <a:defRPr/>
              </a:pPr>
              <a:t>20/09/2021</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AE5F2AEE-2283-4931-83A1-E528AE2DF23B}" type="slidenum">
              <a:rPr lang="en-AU"/>
              <a:pPr>
                <a:defRPr/>
              </a:pPr>
              <a:t>‹#›</a:t>
            </a:fld>
            <a:endParaRPr lang="en-AU"/>
          </a:p>
        </p:txBody>
      </p:sp>
    </p:spTree>
  </p:cSld>
  <p:clrMapOvr>
    <a:masterClrMapping/>
  </p:clrMapOvr>
  <p:transition spd="slow"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06D229-DF14-4F21-B395-85A00EA30657}" type="datetimeFigureOut">
              <a:rPr lang="en-AU"/>
              <a:pPr>
                <a:defRPr/>
              </a:pPr>
              <a:t>20/09/2021</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BF4AB418-B650-4D6E-8D34-62BAEC9EBAF4}" type="slidenum">
              <a:rPr lang="en-AU"/>
              <a:pPr>
                <a:defRPr/>
              </a:pPr>
              <a:t>‹#›</a:t>
            </a:fld>
            <a:endParaRPr lang="en-AU"/>
          </a:p>
        </p:txBody>
      </p:sp>
    </p:spTree>
  </p:cSld>
  <p:clrMapOvr>
    <a:masterClrMapping/>
  </p:clrMapOvr>
  <p:transition spd="slow"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A008559-9B1C-462C-B64D-E6C5E678421C}" type="datetimeFigureOut">
              <a:rPr lang="en-AU"/>
              <a:pPr>
                <a:defRPr/>
              </a:pPr>
              <a:t>20/09/2021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E394C10-18D0-4BD5-BE3D-9014A6D96009}" type="slidenum">
              <a:rPr lang="en-AU"/>
              <a:pPr>
                <a:defRPr/>
              </a:pPr>
              <a:t>‹#›</a:t>
            </a:fld>
            <a:endParaRPr lang="en-AU"/>
          </a:p>
        </p:txBody>
      </p:sp>
    </p:spTree>
  </p:cSld>
  <p:clrMapOvr>
    <a:masterClrMapping/>
  </p:clrMapOvr>
  <p:transition spd="slow"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49E2F6-34FA-4B99-AC87-52285E462B2B}" type="datetimeFigureOut">
              <a:rPr lang="en-AU"/>
              <a:pPr>
                <a:defRPr/>
              </a:pPr>
              <a:t>20/09/2021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964D2683-9F8A-48AD-A02F-8B8909C0E376}" type="slidenum">
              <a:rPr lang="en-AU"/>
              <a:pPr>
                <a:defRPr/>
              </a:pPr>
              <a:t>‹#›</a:t>
            </a:fld>
            <a:endParaRPr lang="en-AU"/>
          </a:p>
        </p:txBody>
      </p:sp>
    </p:spTree>
  </p:cSld>
  <p:clrMapOvr>
    <a:masterClrMapping/>
  </p:clrMapOvr>
  <p:transition spd="slow"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AA979DF-D35C-4D5B-9611-4579721CB7F2}" type="datetimeFigureOut">
              <a:rPr lang="en-AU"/>
              <a:pPr>
                <a:defRPr/>
              </a:pPr>
              <a:t>20/09/2021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F93C364-9B99-480D-AB63-AB880FF06D13}" type="slidenum">
              <a:rPr lang="en-AU"/>
              <a:pPr>
                <a:defRPr/>
              </a:pPr>
              <a:t>‹#›</a:t>
            </a:fld>
            <a:endParaRPr lang="en-A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Tm="10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ram.rawcs.com.au/members/members-only/"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email">
            <a:extLst>
              <a:ext uri="{28A0092B-C50C-407E-A947-70E740481C1C}">
                <a14:useLocalDpi xmlns:a14="http://schemas.microsoft.com/office/drawing/2010/main" val="0"/>
              </a:ext>
            </a:extLst>
          </a:blip>
          <a:stretch>
            <a:fillRect/>
          </a:stretch>
        </p:blipFill>
        <p:spPr>
          <a:xfrm>
            <a:off x="3805808" y="2132856"/>
            <a:ext cx="1676400" cy="2089150"/>
          </a:xfrm>
          <a:prstGeom prst="rect">
            <a:avLst/>
          </a:prstGeom>
        </p:spPr>
      </p:pic>
      <p:sp>
        <p:nvSpPr>
          <p:cNvPr id="3" name="TextBox 2"/>
          <p:cNvSpPr txBox="1"/>
          <p:nvPr/>
        </p:nvSpPr>
        <p:spPr>
          <a:xfrm>
            <a:off x="842814" y="548680"/>
            <a:ext cx="7488832" cy="769441"/>
          </a:xfrm>
          <a:prstGeom prst="rect">
            <a:avLst/>
          </a:prstGeom>
          <a:noFill/>
        </p:spPr>
        <p:txBody>
          <a:bodyPr wrap="square" rtlCol="0">
            <a:spAutoFit/>
          </a:bodyPr>
          <a:lstStyle/>
          <a:p>
            <a:pPr algn="ctr"/>
            <a:r>
              <a:rPr lang="en-AU" sz="44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Rotarians Against Malaria</a:t>
            </a:r>
          </a:p>
        </p:txBody>
      </p:sp>
      <p:sp>
        <p:nvSpPr>
          <p:cNvPr id="4" name="TextBox 3"/>
          <p:cNvSpPr txBox="1"/>
          <p:nvPr/>
        </p:nvSpPr>
        <p:spPr>
          <a:xfrm>
            <a:off x="72008" y="1503367"/>
            <a:ext cx="9144000" cy="461665"/>
          </a:xfrm>
          <a:prstGeom prst="rect">
            <a:avLst/>
          </a:prstGeom>
          <a:noFill/>
        </p:spPr>
        <p:txBody>
          <a:bodyPr wrap="square" rtlCol="0">
            <a:spAutoFit/>
          </a:bodyPr>
          <a:lstStyle/>
          <a:p>
            <a:pPr algn="ctr"/>
            <a:r>
              <a:rPr lang="en-AU" sz="2400" b="1" dirty="0">
                <a:solidFill>
                  <a:srgbClr val="FFFF00"/>
                </a:solidFill>
                <a:effectLst>
                  <a:outerShdw blurRad="38100" dist="38100" dir="2700000" algn="tl">
                    <a:srgbClr val="000000">
                      <a:alpha val="43137"/>
                    </a:srgbClr>
                  </a:outerShdw>
                </a:effectLst>
                <a:latin typeface="Comic Sans MS" panose="030F0702030302020204" pitchFamily="66" charset="0"/>
              </a:rPr>
              <a:t>RAM - working to eliminate malaria</a:t>
            </a:r>
          </a:p>
        </p:txBody>
      </p:sp>
      <p:sp>
        <p:nvSpPr>
          <p:cNvPr id="2" name="TextBox 1"/>
          <p:cNvSpPr txBox="1"/>
          <p:nvPr/>
        </p:nvSpPr>
        <p:spPr>
          <a:xfrm>
            <a:off x="251520" y="4066664"/>
            <a:ext cx="8496943" cy="646331"/>
          </a:xfrm>
          <a:prstGeom prst="rect">
            <a:avLst/>
          </a:prstGeom>
          <a:noFill/>
        </p:spPr>
        <p:txBody>
          <a:bodyPr wrap="square" rtlCol="0">
            <a:spAutoFit/>
          </a:bodyPr>
          <a:lstStyle/>
          <a:p>
            <a:pPr algn="ctr"/>
            <a:r>
              <a:rPr lang="en-AU" sz="3600" dirty="0">
                <a:solidFill>
                  <a:srgbClr val="FF0000"/>
                </a:solidFill>
                <a:highlight>
                  <a:srgbClr val="FFFF00"/>
                </a:highlight>
              </a:rPr>
              <a:t>The KISS Principle - KEEP IT SIMPLE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998" y="5805264"/>
            <a:ext cx="4462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BEDA7B13-1758-4775-83D3-B9F2A9C8D0FD}"/>
              </a:ext>
            </a:extLst>
          </p:cNvPr>
          <p:cNvSpPr txBox="1"/>
          <p:nvPr/>
        </p:nvSpPr>
        <p:spPr>
          <a:xfrm>
            <a:off x="7018312" y="5842790"/>
            <a:ext cx="2016224" cy="646331"/>
          </a:xfrm>
          <a:prstGeom prst="rect">
            <a:avLst/>
          </a:prstGeom>
          <a:noFill/>
        </p:spPr>
        <p:txBody>
          <a:bodyPr wrap="square" rtlCol="0">
            <a:spAutoFit/>
          </a:bodyPr>
          <a:lstStyle/>
          <a:p>
            <a:r>
              <a:rPr lang="en-GB" dirty="0">
                <a:solidFill>
                  <a:srgbClr val="FF0000"/>
                </a:solidFill>
                <a:highlight>
                  <a:srgbClr val="FFFF00"/>
                </a:highlight>
              </a:rPr>
              <a:t>On Header slide only – distraction!</a:t>
            </a:r>
            <a:endParaRPr lang="en-AU" dirty="0">
              <a:solidFill>
                <a:srgbClr val="FF0000"/>
              </a:solidFill>
              <a:highlight>
                <a:srgbClr val="FFFF00"/>
              </a:highlight>
            </a:endParaRPr>
          </a:p>
        </p:txBody>
      </p:sp>
      <p:sp>
        <p:nvSpPr>
          <p:cNvPr id="6" name="TextBox 5">
            <a:extLst>
              <a:ext uri="{FF2B5EF4-FFF2-40B4-BE49-F238E27FC236}">
                <a16:creationId xmlns:a16="http://schemas.microsoft.com/office/drawing/2014/main" id="{06173BA0-30CB-4EA8-871D-548CA31C9F27}"/>
              </a:ext>
            </a:extLst>
          </p:cNvPr>
          <p:cNvSpPr txBox="1"/>
          <p:nvPr/>
        </p:nvSpPr>
        <p:spPr>
          <a:xfrm>
            <a:off x="395536" y="4941168"/>
            <a:ext cx="7848872" cy="830997"/>
          </a:xfrm>
          <a:prstGeom prst="rect">
            <a:avLst/>
          </a:prstGeom>
          <a:noFill/>
        </p:spPr>
        <p:txBody>
          <a:bodyPr wrap="square" rtlCol="0">
            <a:spAutoFit/>
          </a:bodyPr>
          <a:lstStyle/>
          <a:p>
            <a:pPr algn="ctr"/>
            <a:r>
              <a:rPr lang="en-GB" sz="2400" b="1" dirty="0">
                <a:solidFill>
                  <a:srgbClr val="FF0000"/>
                </a:solidFill>
                <a:highlight>
                  <a:srgbClr val="FFFF00"/>
                </a:highlight>
              </a:rPr>
              <a:t>Rotary Talk, 1 slide/min, MAX 20 SLIDES</a:t>
            </a:r>
          </a:p>
          <a:p>
            <a:pPr algn="ctr"/>
            <a:r>
              <a:rPr lang="en-GB" sz="2400" b="1" dirty="0">
                <a:solidFill>
                  <a:srgbClr val="FF0000"/>
                </a:solidFill>
                <a:highlight>
                  <a:srgbClr val="FFFF00"/>
                </a:highlight>
              </a:rPr>
              <a:t> Don’t try  to cram too much in!! Don’t rush it!!</a:t>
            </a:r>
            <a:endParaRPr lang="en-AU" sz="2400" b="1" dirty="0">
              <a:solidFill>
                <a:srgbClr val="FF0000"/>
              </a:solidFill>
              <a:highlight>
                <a:srgbClr val="FFFF00"/>
              </a:highlight>
            </a:endParaRPr>
          </a:p>
        </p:txBody>
      </p:sp>
    </p:spTree>
    <p:extLst>
      <p:ext uri="{BB962C8B-B14F-4D97-AF65-F5344CB8AC3E}">
        <p14:creationId xmlns:p14="http://schemas.microsoft.com/office/powerpoint/2010/main" val="97217670"/>
      </p:ext>
    </p:extLst>
  </p:cSld>
  <p:clrMapOvr>
    <a:masterClrMapping/>
  </p:clrMapOvr>
  <p:transition spd="slow" advTm="12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246F74-C44B-4F0B-8DE3-ABEEBB9F4CAF}"/>
              </a:ext>
            </a:extLst>
          </p:cNvPr>
          <p:cNvPicPr>
            <a:picLocks noChangeAspect="1"/>
          </p:cNvPicPr>
          <p:nvPr/>
        </p:nvPicPr>
        <p:blipFill>
          <a:blip r:embed="rId2"/>
          <a:stretch>
            <a:fillRect/>
          </a:stretch>
        </p:blipFill>
        <p:spPr>
          <a:xfrm>
            <a:off x="1" y="0"/>
            <a:ext cx="9143998" cy="6857999"/>
          </a:xfrm>
          <a:prstGeom prst="rect">
            <a:avLst/>
          </a:prstGeom>
        </p:spPr>
      </p:pic>
    </p:spTree>
    <p:extLst>
      <p:ext uri="{BB962C8B-B14F-4D97-AF65-F5344CB8AC3E}">
        <p14:creationId xmlns:p14="http://schemas.microsoft.com/office/powerpoint/2010/main" val="2866932693"/>
      </p:ext>
    </p:extLst>
  </p:cSld>
  <p:clrMapOvr>
    <a:masterClrMapping/>
  </p:clrMapOvr>
  <p:transition spd="slow" advTm="1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805"/>
            <a:ext cx="7772400" cy="1470025"/>
          </a:xfrm>
        </p:spPr>
        <p:txBody>
          <a:bodyPr/>
          <a:lstStyle/>
          <a:p>
            <a:r>
              <a:rPr lang="en-AU" sz="36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Presentation</a:t>
            </a:r>
            <a:r>
              <a:rPr lang="en-AU"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 </a:t>
            </a:r>
            <a:r>
              <a:rPr lang="en-AU" sz="36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Outline</a:t>
            </a:r>
            <a:endParaRPr lang="en-AU" sz="3600" dirty="0"/>
          </a:p>
        </p:txBody>
      </p:sp>
      <p:sp>
        <p:nvSpPr>
          <p:cNvPr id="3" name="Subtitle 2"/>
          <p:cNvSpPr>
            <a:spLocks noGrp="1"/>
          </p:cNvSpPr>
          <p:nvPr>
            <p:ph type="subTitle" idx="1"/>
          </p:nvPr>
        </p:nvSpPr>
        <p:spPr>
          <a:xfrm>
            <a:off x="395536" y="1160748"/>
            <a:ext cx="8496944" cy="4536504"/>
          </a:xfrm>
        </p:spPr>
        <p:txBody>
          <a:bodyPr/>
          <a:lstStyle/>
          <a:p>
            <a:pPr marL="514350" indent="-514350" algn="l">
              <a:buFont typeface="+mj-lt"/>
              <a:buAutoNum type="arabicPeriod"/>
            </a:pPr>
            <a:r>
              <a:rPr lang="en-AU" sz="2400" dirty="0">
                <a:solidFill>
                  <a:srgbClr val="FFFF00"/>
                </a:solidFill>
              </a:rPr>
              <a:t>Introduction</a:t>
            </a:r>
            <a:r>
              <a:rPr lang="en-AU" sz="2400" dirty="0"/>
              <a:t> </a:t>
            </a:r>
            <a:r>
              <a:rPr lang="en-AU" sz="2000" dirty="0"/>
              <a:t>– malaria  causes devastation </a:t>
            </a:r>
          </a:p>
          <a:p>
            <a:pPr marL="514350" indent="-514350" algn="l">
              <a:buFont typeface="+mj-lt"/>
              <a:buAutoNum type="arabicPeriod"/>
            </a:pPr>
            <a:r>
              <a:rPr lang="en-AU" sz="2400" dirty="0">
                <a:solidFill>
                  <a:srgbClr val="FFFF00"/>
                </a:solidFill>
              </a:rPr>
              <a:t>About RAM</a:t>
            </a:r>
          </a:p>
          <a:p>
            <a:pPr marL="1885950" lvl="3" indent="-514350" algn="l">
              <a:buFont typeface="Arial" panose="020B0604020202020204" pitchFamily="34" charset="0"/>
              <a:buChar char="•"/>
            </a:pPr>
            <a:r>
              <a:rPr lang="en-AU" dirty="0"/>
              <a:t>RAM -  A project of RAWCS</a:t>
            </a:r>
          </a:p>
          <a:p>
            <a:pPr marL="1885950" lvl="3" indent="-514350" algn="l">
              <a:buFont typeface="Arial" panose="020B0604020202020204" pitchFamily="34" charset="0"/>
              <a:buChar char="•"/>
            </a:pPr>
            <a:r>
              <a:rPr lang="en-AU" dirty="0"/>
              <a:t>One Goal</a:t>
            </a:r>
          </a:p>
          <a:p>
            <a:pPr marL="1885950" lvl="3" indent="-514350" algn="l">
              <a:buFont typeface="Arial" panose="020B0604020202020204" pitchFamily="34" charset="0"/>
              <a:buChar char="•"/>
            </a:pPr>
            <a:r>
              <a:rPr lang="en-AU" dirty="0"/>
              <a:t>Actions to achieve goal</a:t>
            </a:r>
          </a:p>
          <a:p>
            <a:pPr marL="514350" indent="-514350" algn="l">
              <a:buFont typeface="+mj-lt"/>
              <a:buAutoNum type="arabicPeriod"/>
            </a:pPr>
            <a:r>
              <a:rPr lang="en-AU" sz="2400" dirty="0">
                <a:solidFill>
                  <a:srgbClr val="FFFF00"/>
                </a:solidFill>
              </a:rPr>
              <a:t>Timelines </a:t>
            </a:r>
          </a:p>
          <a:p>
            <a:pPr marL="1885950" lvl="3" indent="-514350" algn="l">
              <a:buFont typeface="Arial" panose="020B0604020202020204" pitchFamily="34" charset="0"/>
              <a:buChar char="•"/>
            </a:pPr>
            <a:r>
              <a:rPr lang="en-AU" dirty="0"/>
              <a:t>The fight against malaria</a:t>
            </a:r>
          </a:p>
          <a:p>
            <a:pPr marL="1885950" lvl="3" indent="-514350" algn="l">
              <a:buFont typeface="Arial" panose="020B0604020202020204" pitchFamily="34" charset="0"/>
              <a:buChar char="•"/>
            </a:pPr>
            <a:r>
              <a:rPr lang="en-AU" dirty="0"/>
              <a:t>Where we want to be</a:t>
            </a:r>
          </a:p>
          <a:p>
            <a:pPr marL="514350" indent="-514350" algn="l">
              <a:buFont typeface="+mj-lt"/>
              <a:buAutoNum type="arabicPeriod"/>
            </a:pPr>
            <a:r>
              <a:rPr lang="en-AU" sz="2400" dirty="0">
                <a:solidFill>
                  <a:srgbClr val="FFFF00"/>
                </a:solidFill>
              </a:rPr>
              <a:t>A vaccine</a:t>
            </a:r>
          </a:p>
          <a:p>
            <a:pPr marL="514350" indent="-514350" algn="l">
              <a:buFont typeface="+mj-lt"/>
              <a:buAutoNum type="arabicPeriod"/>
            </a:pPr>
            <a:r>
              <a:rPr lang="en-AU" sz="2400" dirty="0">
                <a:solidFill>
                  <a:srgbClr val="FFFF00"/>
                </a:solidFill>
              </a:rPr>
              <a:t>Challenges</a:t>
            </a:r>
          </a:p>
          <a:p>
            <a:pPr marL="514350" indent="-514350" algn="l">
              <a:buFont typeface="+mj-lt"/>
              <a:buAutoNum type="arabicPeriod"/>
            </a:pPr>
            <a:r>
              <a:rPr lang="en-AU" sz="2400" dirty="0">
                <a:solidFill>
                  <a:srgbClr val="FFFF00"/>
                </a:solidFill>
              </a:rPr>
              <a:t>Conclusion</a:t>
            </a:r>
          </a:p>
          <a:p>
            <a:pPr marL="514350" indent="-514350" algn="l">
              <a:buFont typeface="+mj-lt"/>
              <a:buAutoNum type="arabicPeriod"/>
            </a:pPr>
            <a:endParaRPr lang="en-AU" sz="2400" dirty="0">
              <a:solidFill>
                <a:srgbClr val="FFFF00"/>
              </a:solidFill>
            </a:endParaRPr>
          </a:p>
        </p:txBody>
      </p:sp>
      <p:sp>
        <p:nvSpPr>
          <p:cNvPr id="5" name="TextBox 4">
            <a:extLst>
              <a:ext uri="{FF2B5EF4-FFF2-40B4-BE49-F238E27FC236}">
                <a16:creationId xmlns:a16="http://schemas.microsoft.com/office/drawing/2014/main" id="{B381E446-C2BB-47E9-B8F0-97BE87F7361C}"/>
              </a:ext>
            </a:extLst>
          </p:cNvPr>
          <p:cNvSpPr txBox="1"/>
          <p:nvPr/>
        </p:nvSpPr>
        <p:spPr>
          <a:xfrm>
            <a:off x="395536" y="6021288"/>
            <a:ext cx="8352928" cy="461665"/>
          </a:xfrm>
          <a:prstGeom prst="rect">
            <a:avLst/>
          </a:prstGeom>
          <a:noFill/>
        </p:spPr>
        <p:txBody>
          <a:bodyPr wrap="square">
            <a:spAutoFit/>
          </a:bodyPr>
          <a:lstStyle/>
          <a:p>
            <a:r>
              <a:rPr lang="en-GB" sz="2400" dirty="0">
                <a:solidFill>
                  <a:srgbClr val="FF0000"/>
                </a:solidFill>
                <a:highlight>
                  <a:srgbClr val="FFFF00"/>
                </a:highlight>
              </a:rPr>
              <a:t>Maximum 36 words/slide, 6 words/line, 6 lines/slide</a:t>
            </a:r>
            <a:endParaRPr lang="en-AU" sz="2400" dirty="0">
              <a:solidFill>
                <a:srgbClr val="FF0000"/>
              </a:solidFill>
              <a:highlight>
                <a:srgbClr val="FFFF00"/>
              </a:highlight>
            </a:endParaRPr>
          </a:p>
        </p:txBody>
      </p:sp>
    </p:spTree>
    <p:extLst>
      <p:ext uri="{BB962C8B-B14F-4D97-AF65-F5344CB8AC3E}">
        <p14:creationId xmlns:p14="http://schemas.microsoft.com/office/powerpoint/2010/main" val="2502849561"/>
      </p:ext>
    </p:extLst>
  </p:cSld>
  <p:clrMapOvr>
    <a:masterClrMapping/>
  </p:clrMapOvr>
  <p:transition spd="slow"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712"/>
            <a:ext cx="9144000" cy="5405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5576" y="6381328"/>
            <a:ext cx="7704856" cy="400110"/>
          </a:xfrm>
          <a:prstGeom prst="rect">
            <a:avLst/>
          </a:prstGeom>
          <a:noFill/>
        </p:spPr>
        <p:txBody>
          <a:bodyPr wrap="square" rtlCol="0">
            <a:spAutoFit/>
          </a:bodyPr>
          <a:lstStyle/>
          <a:p>
            <a:pPr algn="ctr"/>
            <a:r>
              <a:rPr lang="en-AU" sz="2000" dirty="0">
                <a:solidFill>
                  <a:srgbClr val="FFFF00"/>
                </a:solidFill>
                <a:latin typeface="+mn-lt"/>
              </a:rPr>
              <a:t>One child &lt; 5 dies every 2 minutes of every day</a:t>
            </a:r>
          </a:p>
        </p:txBody>
      </p:sp>
      <p:sp>
        <p:nvSpPr>
          <p:cNvPr id="3" name="TextBox 2"/>
          <p:cNvSpPr txBox="1"/>
          <p:nvPr/>
        </p:nvSpPr>
        <p:spPr>
          <a:xfrm>
            <a:off x="395536" y="173831"/>
            <a:ext cx="5688632" cy="461665"/>
          </a:xfrm>
          <a:prstGeom prst="rect">
            <a:avLst/>
          </a:prstGeom>
          <a:noFill/>
        </p:spPr>
        <p:txBody>
          <a:bodyPr wrap="square" rtlCol="0">
            <a:spAutoFit/>
          </a:bodyPr>
          <a:lstStyle/>
          <a:p>
            <a:r>
              <a:rPr lang="en-AU" sz="2400" dirty="0">
                <a:solidFill>
                  <a:srgbClr val="FFFF00"/>
                </a:solidFill>
                <a:latin typeface="+mn-lt"/>
              </a:rPr>
              <a:t>1. Introduction – Malaria causes devastation</a:t>
            </a:r>
          </a:p>
        </p:txBody>
      </p:sp>
      <p:sp>
        <p:nvSpPr>
          <p:cNvPr id="4" name="TextBox 3">
            <a:extLst>
              <a:ext uri="{FF2B5EF4-FFF2-40B4-BE49-F238E27FC236}">
                <a16:creationId xmlns:a16="http://schemas.microsoft.com/office/drawing/2014/main" id="{0FCD2494-A027-473A-8476-ECF828968E33}"/>
              </a:ext>
            </a:extLst>
          </p:cNvPr>
          <p:cNvSpPr txBox="1"/>
          <p:nvPr/>
        </p:nvSpPr>
        <p:spPr>
          <a:xfrm>
            <a:off x="395536" y="1052736"/>
            <a:ext cx="8208912" cy="461665"/>
          </a:xfrm>
          <a:prstGeom prst="rect">
            <a:avLst/>
          </a:prstGeom>
          <a:noFill/>
        </p:spPr>
        <p:txBody>
          <a:bodyPr wrap="square" rtlCol="0">
            <a:spAutoFit/>
          </a:bodyPr>
          <a:lstStyle/>
          <a:p>
            <a:r>
              <a:rPr lang="en-GB" sz="2400" dirty="0">
                <a:solidFill>
                  <a:srgbClr val="FF0000"/>
                </a:solidFill>
                <a:highlight>
                  <a:srgbClr val="FFFF00"/>
                </a:highlight>
              </a:rPr>
              <a:t>Keep messages simple!  </a:t>
            </a:r>
            <a:r>
              <a:rPr lang="en-GB" sz="2400" u="sng" dirty="0">
                <a:solidFill>
                  <a:srgbClr val="FF0000"/>
                </a:solidFill>
                <a:highlight>
                  <a:srgbClr val="FFFF00"/>
                </a:highlight>
              </a:rPr>
              <a:t>and</a:t>
            </a:r>
            <a:r>
              <a:rPr lang="en-GB" sz="2400" dirty="0">
                <a:solidFill>
                  <a:srgbClr val="FF0000"/>
                </a:solidFill>
                <a:highlight>
                  <a:srgbClr val="FFFF00"/>
                </a:highlight>
              </a:rPr>
              <a:t> VISUAL - ppt is a visual aid</a:t>
            </a:r>
            <a:endParaRPr lang="en-AU" sz="2400" dirty="0">
              <a:solidFill>
                <a:srgbClr val="FF0000"/>
              </a:solidFill>
              <a:highlight>
                <a:srgbClr val="FFFF00"/>
              </a:highlight>
            </a:endParaRPr>
          </a:p>
        </p:txBody>
      </p:sp>
    </p:spTree>
    <p:extLst>
      <p:ext uri="{BB962C8B-B14F-4D97-AF65-F5344CB8AC3E}">
        <p14:creationId xmlns:p14="http://schemas.microsoft.com/office/powerpoint/2010/main" val="3462950210"/>
      </p:ext>
    </p:extLst>
  </p:cSld>
  <p:clrMapOvr>
    <a:masterClrMapping/>
  </p:clrMapOvr>
  <p:transition spd="slow" advTm="1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492" y="348877"/>
            <a:ext cx="7607917" cy="892552"/>
          </a:xfrm>
          <a:prstGeom prst="rect">
            <a:avLst/>
          </a:prstGeom>
        </p:spPr>
        <p:txBody>
          <a:bodyPr wrap="none">
            <a:spAutoFit/>
          </a:bodyPr>
          <a:lstStyle/>
          <a:p>
            <a:pPr algn="ctr"/>
            <a:r>
              <a:rPr lang="en-AU" sz="32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Malaria - World’s most deadly Disease</a:t>
            </a:r>
          </a:p>
          <a:p>
            <a:pPr algn="ctr"/>
            <a:endParaRPr lang="en-AU" sz="2000" i="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endParaRPr>
          </a:p>
        </p:txBody>
      </p:sp>
      <p:sp>
        <p:nvSpPr>
          <p:cNvPr id="3" name="TextBox 2"/>
          <p:cNvSpPr txBox="1"/>
          <p:nvPr/>
        </p:nvSpPr>
        <p:spPr>
          <a:xfrm>
            <a:off x="110774" y="5085184"/>
            <a:ext cx="8843349" cy="1908215"/>
          </a:xfrm>
          <a:prstGeom prst="rect">
            <a:avLst/>
          </a:prstGeom>
          <a:noFill/>
        </p:spPr>
        <p:txBody>
          <a:bodyPr wrap="square" rtlCol="0">
            <a:spAutoFit/>
          </a:bodyPr>
          <a:lstStyle/>
          <a:p>
            <a:pPr>
              <a:spcAft>
                <a:spcPts val="1200"/>
              </a:spcAft>
            </a:pPr>
            <a:r>
              <a:rPr lang="en-AU" sz="2400" b="1" dirty="0">
                <a:solidFill>
                  <a:srgbClr val="FFFF00"/>
                </a:solidFill>
              </a:rPr>
              <a:t>World Malaria </a:t>
            </a:r>
            <a:r>
              <a:rPr lang="en-AU" sz="2000" b="1" dirty="0">
                <a:solidFill>
                  <a:srgbClr val="FFFF00"/>
                </a:solidFill>
              </a:rPr>
              <a:t>(2018)      </a:t>
            </a:r>
            <a:r>
              <a:rPr lang="en-AU" sz="2400" dirty="0"/>
              <a:t>228 million cases pa</a:t>
            </a:r>
            <a:endParaRPr lang="en-AU" sz="1600" i="1" dirty="0"/>
          </a:p>
          <a:p>
            <a:pPr>
              <a:spcAft>
                <a:spcPts val="1200"/>
              </a:spcAft>
            </a:pPr>
            <a:r>
              <a:rPr lang="en-AU" sz="2400" dirty="0"/>
              <a:t>                                       405,000 deaths pa </a:t>
            </a:r>
            <a:r>
              <a:rPr lang="en-AU" sz="1600" i="1" dirty="0"/>
              <a:t>mainly</a:t>
            </a:r>
            <a:r>
              <a:rPr lang="en-AU" sz="2400" b="1" dirty="0"/>
              <a:t> </a:t>
            </a:r>
            <a:r>
              <a:rPr lang="en-AU" sz="1600" i="1" dirty="0"/>
              <a:t>children &lt; 5 years old</a:t>
            </a:r>
          </a:p>
          <a:p>
            <a:pPr algn="ctr">
              <a:spcAft>
                <a:spcPts val="1200"/>
              </a:spcAft>
            </a:pPr>
            <a:r>
              <a:rPr lang="en-AU" sz="2400" i="1" dirty="0">
                <a:solidFill>
                  <a:srgbClr val="FF0000"/>
                </a:solidFill>
                <a:highlight>
                  <a:srgbClr val="FFFF00"/>
                </a:highlight>
              </a:rPr>
              <a:t>A picture - worth a thousand words!</a:t>
            </a:r>
          </a:p>
          <a:p>
            <a:pPr marL="285750" indent="-285750">
              <a:spcAft>
                <a:spcPts val="1200"/>
              </a:spcAft>
              <a:buFont typeface="Arial" panose="020B0604020202020204" pitchFamily="34" charset="0"/>
              <a:buChar char="•"/>
            </a:pPr>
            <a:endParaRPr lang="en-AU" sz="1600"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12" y="1052736"/>
            <a:ext cx="7614183" cy="386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0" y="2195032"/>
            <a:ext cx="3001107" cy="272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774" y="1125234"/>
            <a:ext cx="1532308" cy="400110"/>
          </a:xfrm>
          <a:prstGeom prst="rect">
            <a:avLst/>
          </a:prstGeom>
          <a:noFill/>
        </p:spPr>
        <p:txBody>
          <a:bodyPr wrap="square" rtlCol="0">
            <a:spAutoFit/>
          </a:bodyPr>
          <a:lstStyle/>
          <a:p>
            <a:r>
              <a:rPr lang="en-AU" sz="2000" dirty="0">
                <a:solidFill>
                  <a:srgbClr val="FFFF00"/>
                </a:solidFill>
              </a:rPr>
              <a:t>Bill Gates:</a:t>
            </a:r>
          </a:p>
        </p:txBody>
      </p:sp>
    </p:spTree>
    <p:extLst>
      <p:ext uri="{BB962C8B-B14F-4D97-AF65-F5344CB8AC3E}">
        <p14:creationId xmlns:p14="http://schemas.microsoft.com/office/powerpoint/2010/main" val="88419206"/>
      </p:ext>
    </p:extLst>
  </p:cSld>
  <p:clrMapOvr>
    <a:masterClrMapping/>
  </p:clrMapOvr>
  <p:transition spd="slow" advTm="1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920D-016C-4331-A21C-CF37E0673A7F}"/>
              </a:ext>
            </a:extLst>
          </p:cNvPr>
          <p:cNvSpPr>
            <a:spLocks noGrp="1"/>
          </p:cNvSpPr>
          <p:nvPr>
            <p:ph type="ctrTitle"/>
          </p:nvPr>
        </p:nvSpPr>
        <p:spPr>
          <a:xfrm>
            <a:off x="685800" y="1362263"/>
            <a:ext cx="7772400" cy="4032448"/>
          </a:xfrm>
        </p:spPr>
        <p:txBody>
          <a:bodyPr/>
          <a:lstStyle/>
          <a:p>
            <a:pPr marL="171450" indent="-171450" algn="l">
              <a:buFont typeface="Arial" panose="020B0604020202020204" pitchFamily="34" charset="0"/>
              <a:buChar char="•"/>
            </a:pPr>
            <a:r>
              <a:rPr lang="en-GB" sz="1800" dirty="0"/>
              <a:t>Consistent funding over more than a decade from the Global Fund.</a:t>
            </a:r>
            <a:br>
              <a:rPr lang="en-GB" sz="1800" dirty="0"/>
            </a:br>
            <a:r>
              <a:rPr lang="en-GB" sz="1800" dirty="0"/>
              <a:t>High level of government commitment and a stable political climate.</a:t>
            </a:r>
            <a:br>
              <a:rPr lang="en-GB" sz="1800" dirty="0"/>
            </a:br>
            <a:r>
              <a:rPr lang="en-GB" sz="1800" dirty="0"/>
              <a:t>Consistent technical support from WHO Malaria Consultant.</a:t>
            </a:r>
            <a:br>
              <a:rPr lang="en-GB" sz="1800" dirty="0"/>
            </a:br>
            <a:r>
              <a:rPr lang="en-GB" sz="1800" dirty="0"/>
              <a:t>A well organised NMCP with a network of trained malaria staff.</a:t>
            </a:r>
            <a:br>
              <a:rPr lang="en-GB" sz="1800" dirty="0"/>
            </a:br>
            <a:r>
              <a:rPr lang="en-GB" sz="1800" dirty="0"/>
              <a:t>Rural outreach services by active Community Health Volunteers.</a:t>
            </a:r>
            <a:br>
              <a:rPr lang="en-GB" sz="1800" dirty="0"/>
            </a:br>
            <a:r>
              <a:rPr lang="en-GB" sz="1800" dirty="0"/>
              <a:t>Test kits available in the hard to reach places where there are no microscopy facilities.</a:t>
            </a:r>
            <a:br>
              <a:rPr lang="en-GB" sz="1800" dirty="0"/>
            </a:br>
            <a:r>
              <a:rPr lang="en-GB" sz="1800" dirty="0"/>
              <a:t>Diagnostic facilities &amp; treatment available in all health institutions.</a:t>
            </a:r>
            <a:br>
              <a:rPr lang="en-GB" sz="1800" dirty="0"/>
            </a:br>
            <a:r>
              <a:rPr lang="en-GB" sz="1800" dirty="0"/>
              <a:t>Good surveillance and case response systems.</a:t>
            </a:r>
            <a:br>
              <a:rPr lang="en-GB" sz="1800" dirty="0"/>
            </a:br>
            <a:r>
              <a:rPr lang="en-GB" sz="1800" dirty="0"/>
              <a:t>Ongoing training for clinicians and    nurses to carry out treatment.</a:t>
            </a:r>
            <a:br>
              <a:rPr lang="en-GB" sz="1800" dirty="0"/>
            </a:br>
            <a:r>
              <a:rPr lang="en-GB" sz="1800" dirty="0"/>
              <a:t>Ongoing visits by teams to villages</a:t>
            </a:r>
            <a:br>
              <a:rPr lang="en-GB" sz="1200" dirty="0"/>
            </a:br>
            <a:endParaRPr lang="en-AU" sz="1200" dirty="0"/>
          </a:p>
        </p:txBody>
      </p:sp>
      <p:sp>
        <p:nvSpPr>
          <p:cNvPr id="7" name="TextBox 6">
            <a:extLst>
              <a:ext uri="{FF2B5EF4-FFF2-40B4-BE49-F238E27FC236}">
                <a16:creationId xmlns:a16="http://schemas.microsoft.com/office/drawing/2014/main" id="{E16C740C-8E94-4322-9FA5-8D4AC8FF95EE}"/>
              </a:ext>
            </a:extLst>
          </p:cNvPr>
          <p:cNvSpPr txBox="1"/>
          <p:nvPr/>
        </p:nvSpPr>
        <p:spPr>
          <a:xfrm>
            <a:off x="395536" y="548680"/>
            <a:ext cx="8424936" cy="646331"/>
          </a:xfrm>
          <a:prstGeom prst="rect">
            <a:avLst/>
          </a:prstGeom>
          <a:noFill/>
        </p:spPr>
        <p:txBody>
          <a:bodyPr wrap="square">
            <a:spAutoFit/>
          </a:bodyPr>
          <a:lstStyle/>
          <a:p>
            <a:pPr algn="ctr"/>
            <a:r>
              <a:rPr lang="en-GB" sz="3600" dirty="0">
                <a:solidFill>
                  <a:srgbClr val="FFC000"/>
                </a:solidFill>
              </a:rPr>
              <a:t>Reasons For the Malaria Reductions</a:t>
            </a:r>
            <a:endParaRPr lang="en-AU" sz="3600" dirty="0">
              <a:solidFill>
                <a:srgbClr val="FFC000"/>
              </a:solidFill>
            </a:endParaRPr>
          </a:p>
        </p:txBody>
      </p:sp>
      <p:pic>
        <p:nvPicPr>
          <p:cNvPr id="8" name="Picture 7">
            <a:extLst>
              <a:ext uri="{FF2B5EF4-FFF2-40B4-BE49-F238E27FC236}">
                <a16:creationId xmlns:a16="http://schemas.microsoft.com/office/drawing/2014/main" id="{A5080E8C-8250-4377-B7D6-52E80C79F473}"/>
              </a:ext>
            </a:extLst>
          </p:cNvPr>
          <p:cNvPicPr>
            <a:picLocks noChangeAspect="1"/>
          </p:cNvPicPr>
          <p:nvPr/>
        </p:nvPicPr>
        <p:blipFill>
          <a:blip r:embed="rId2"/>
          <a:stretch>
            <a:fillRect/>
          </a:stretch>
        </p:blipFill>
        <p:spPr>
          <a:xfrm>
            <a:off x="7197884" y="4509119"/>
            <a:ext cx="1946116" cy="2275197"/>
          </a:xfrm>
          <a:prstGeom prst="rect">
            <a:avLst/>
          </a:prstGeom>
        </p:spPr>
      </p:pic>
      <p:sp>
        <p:nvSpPr>
          <p:cNvPr id="9" name="TextBox 8">
            <a:extLst>
              <a:ext uri="{FF2B5EF4-FFF2-40B4-BE49-F238E27FC236}">
                <a16:creationId xmlns:a16="http://schemas.microsoft.com/office/drawing/2014/main" id="{7367D9F7-F464-433F-94B3-614833EDDC12}"/>
              </a:ext>
            </a:extLst>
          </p:cNvPr>
          <p:cNvSpPr txBox="1"/>
          <p:nvPr/>
        </p:nvSpPr>
        <p:spPr>
          <a:xfrm>
            <a:off x="395536" y="5157193"/>
            <a:ext cx="6912768" cy="1323439"/>
          </a:xfrm>
          <a:prstGeom prst="rect">
            <a:avLst/>
          </a:prstGeom>
          <a:noFill/>
        </p:spPr>
        <p:txBody>
          <a:bodyPr wrap="square" rtlCol="0">
            <a:spAutoFit/>
          </a:bodyPr>
          <a:lstStyle/>
          <a:p>
            <a:r>
              <a:rPr lang="en-GB" sz="2400" b="1" dirty="0">
                <a:solidFill>
                  <a:srgbClr val="FF0000"/>
                </a:solidFill>
                <a:highlight>
                  <a:srgbClr val="FFFF00"/>
                </a:highlight>
              </a:rPr>
              <a:t>DO NOT </a:t>
            </a:r>
            <a:r>
              <a:rPr lang="en-GB" sz="2400" dirty="0">
                <a:solidFill>
                  <a:srgbClr val="FF0000"/>
                </a:solidFill>
                <a:highlight>
                  <a:srgbClr val="FFFF00"/>
                </a:highlight>
              </a:rPr>
              <a:t>use small fonts to cram in more words!</a:t>
            </a:r>
          </a:p>
          <a:p>
            <a:r>
              <a:rPr lang="en-GB" sz="3200" dirty="0">
                <a:solidFill>
                  <a:srgbClr val="FF0000"/>
                </a:solidFill>
                <a:highlight>
                  <a:srgbClr val="FFFF00"/>
                </a:highlight>
              </a:rPr>
              <a:t>Headings 32 Font</a:t>
            </a:r>
          </a:p>
          <a:p>
            <a:r>
              <a:rPr lang="en-GB" sz="2400" dirty="0">
                <a:solidFill>
                  <a:srgbClr val="FF0000"/>
                </a:solidFill>
                <a:highlight>
                  <a:srgbClr val="FFFF00"/>
                </a:highlight>
              </a:rPr>
              <a:t>Body text 24 Font – </a:t>
            </a:r>
            <a:r>
              <a:rPr lang="en-GB" dirty="0">
                <a:solidFill>
                  <a:srgbClr val="FF0000"/>
                </a:solidFill>
                <a:highlight>
                  <a:srgbClr val="FFFF00"/>
                </a:highlight>
              </a:rPr>
              <a:t>not  18 font!</a:t>
            </a:r>
            <a:endParaRPr lang="en-AU" sz="2400" dirty="0">
              <a:solidFill>
                <a:srgbClr val="FF0000"/>
              </a:solidFill>
              <a:highlight>
                <a:srgbClr val="FFFF00"/>
              </a:highlight>
            </a:endParaRPr>
          </a:p>
        </p:txBody>
      </p:sp>
    </p:spTree>
    <p:extLst>
      <p:ext uri="{BB962C8B-B14F-4D97-AF65-F5344CB8AC3E}">
        <p14:creationId xmlns:p14="http://schemas.microsoft.com/office/powerpoint/2010/main" val="2637665775"/>
      </p:ext>
    </p:extLst>
  </p:cSld>
  <p:clrMapOvr>
    <a:masterClrMapping/>
  </p:clrMapOvr>
  <p:transition spd="slow" advTm="1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920D-016C-4331-A21C-CF37E0673A7F}"/>
              </a:ext>
            </a:extLst>
          </p:cNvPr>
          <p:cNvSpPr>
            <a:spLocks noGrp="1"/>
          </p:cNvSpPr>
          <p:nvPr>
            <p:ph type="ctrTitle"/>
          </p:nvPr>
        </p:nvSpPr>
        <p:spPr>
          <a:xfrm>
            <a:off x="379647" y="1844824"/>
            <a:ext cx="7772400" cy="4695327"/>
          </a:xfrm>
        </p:spPr>
        <p:txBody>
          <a:bodyPr/>
          <a:lstStyle/>
          <a:p>
            <a:pPr marL="342900" indent="-342900" algn="l">
              <a:buFont typeface="Arial" panose="020B0604020202020204" pitchFamily="34" charset="0"/>
              <a:buChar char="•"/>
            </a:pPr>
            <a:r>
              <a:rPr lang="en-GB" sz="2000" dirty="0"/>
              <a:t>Consistent </a:t>
            </a:r>
            <a:r>
              <a:rPr lang="en-GB" sz="2000" dirty="0">
                <a:solidFill>
                  <a:srgbClr val="FF0000"/>
                </a:solidFill>
                <a:highlight>
                  <a:srgbClr val="FFFF00"/>
                </a:highlight>
              </a:rPr>
              <a:t>long term  Global Funds </a:t>
            </a:r>
            <a:r>
              <a:rPr lang="en-GB" sz="2000" strike="sngStrike" dirty="0"/>
              <a:t>funding over more than a decade from the Global Fund</a:t>
            </a:r>
            <a:br>
              <a:rPr lang="en-GB" sz="2000" strike="sngStrike" dirty="0"/>
            </a:br>
            <a:r>
              <a:rPr lang="en-GB" sz="2000" strike="sngStrike" dirty="0"/>
              <a:t>High level of </a:t>
            </a:r>
            <a:r>
              <a:rPr lang="en-GB" sz="2000" dirty="0"/>
              <a:t>Government commitment </a:t>
            </a:r>
            <a:r>
              <a:rPr lang="en-GB" sz="2000" strike="sngStrike" dirty="0"/>
              <a:t>and a stable political climate.</a:t>
            </a:r>
            <a:br>
              <a:rPr lang="en-GB" sz="2000" strike="sngStrike" dirty="0"/>
            </a:br>
            <a:r>
              <a:rPr lang="en-GB" sz="2000" strike="sngStrike" dirty="0"/>
              <a:t>Consistent </a:t>
            </a:r>
            <a:r>
              <a:rPr lang="en-GB" sz="2000" dirty="0">
                <a:solidFill>
                  <a:srgbClr val="FF0000"/>
                </a:solidFill>
                <a:highlight>
                  <a:srgbClr val="FFFF00"/>
                </a:highlight>
              </a:rPr>
              <a:t>WHO Malaria Consultant </a:t>
            </a:r>
            <a:r>
              <a:rPr lang="en-GB" sz="2000" strike="sngStrike" dirty="0"/>
              <a:t>technical </a:t>
            </a:r>
            <a:r>
              <a:rPr lang="en-GB" sz="2000" dirty="0"/>
              <a:t>support </a:t>
            </a:r>
            <a:r>
              <a:rPr lang="en-GB" sz="2000" strike="sngStrike" dirty="0"/>
              <a:t>from WHO Malaria Consultant</a:t>
            </a:r>
            <a:br>
              <a:rPr lang="en-GB" sz="2000" dirty="0"/>
            </a:br>
            <a:r>
              <a:rPr lang="en-GB" sz="2000" strike="sngStrike" dirty="0"/>
              <a:t>A</a:t>
            </a:r>
            <a:r>
              <a:rPr lang="en-GB" sz="2000" dirty="0"/>
              <a:t> well organised </a:t>
            </a:r>
            <a:r>
              <a:rPr lang="en-GB" sz="2000" dirty="0">
                <a:solidFill>
                  <a:srgbClr val="FF0000"/>
                </a:solidFill>
                <a:highlight>
                  <a:srgbClr val="FFFF00"/>
                </a:highlight>
              </a:rPr>
              <a:t>health services , </a:t>
            </a:r>
            <a:r>
              <a:rPr lang="en-GB" sz="2000" strike="sngStrike" dirty="0"/>
              <a:t>NMCP with a network of </a:t>
            </a:r>
            <a:r>
              <a:rPr lang="en-GB" sz="2000" dirty="0"/>
              <a:t>trained malaria staff</a:t>
            </a:r>
            <a:br>
              <a:rPr lang="en-GB" sz="2000" dirty="0"/>
            </a:br>
            <a:r>
              <a:rPr lang="en-GB" sz="2000" strike="sngStrike" dirty="0"/>
              <a:t>Rural outreach services by active </a:t>
            </a:r>
            <a:r>
              <a:rPr lang="en-GB" sz="2000" dirty="0"/>
              <a:t>Community Health Volunteers</a:t>
            </a:r>
            <a:br>
              <a:rPr lang="en-GB" sz="2000" dirty="0"/>
            </a:br>
            <a:r>
              <a:rPr lang="en-GB" sz="2000" dirty="0"/>
              <a:t>Test kits </a:t>
            </a:r>
            <a:r>
              <a:rPr lang="en-GB" sz="2000" strike="sngStrike" dirty="0"/>
              <a:t>available</a:t>
            </a:r>
            <a:r>
              <a:rPr lang="en-GB" sz="2000" dirty="0"/>
              <a:t> in </a:t>
            </a:r>
            <a:r>
              <a:rPr lang="en-GB" sz="2000" strike="sngStrike" dirty="0"/>
              <a:t>the hard to reach  </a:t>
            </a:r>
            <a:r>
              <a:rPr lang="en-GB" sz="2000" dirty="0">
                <a:solidFill>
                  <a:srgbClr val="FF0000"/>
                </a:solidFill>
                <a:highlight>
                  <a:srgbClr val="FFFF00"/>
                </a:highlight>
              </a:rPr>
              <a:t>remote </a:t>
            </a:r>
            <a:r>
              <a:rPr lang="en-GB" sz="2000" dirty="0"/>
              <a:t>places </a:t>
            </a:r>
            <a:r>
              <a:rPr lang="en-GB" sz="2000" strike="sngStrike" dirty="0"/>
              <a:t>where there are no microscopy facilities.</a:t>
            </a:r>
            <a:br>
              <a:rPr lang="en-GB" sz="2000" dirty="0"/>
            </a:br>
            <a:r>
              <a:rPr lang="en-GB" sz="2000" strike="sngStrike" dirty="0"/>
              <a:t>institutions</a:t>
            </a:r>
            <a:r>
              <a:rPr lang="en-GB" sz="2000" dirty="0"/>
              <a:t>.</a:t>
            </a:r>
            <a:br>
              <a:rPr lang="en-GB" sz="2000" dirty="0"/>
            </a:br>
            <a:r>
              <a:rPr lang="en-GB" sz="2000" dirty="0"/>
              <a:t>Good surveillance and case response systems</a:t>
            </a:r>
            <a:br>
              <a:rPr lang="en-GB" sz="2000" dirty="0"/>
            </a:br>
            <a:r>
              <a:rPr lang="en-GB" sz="2000" dirty="0"/>
              <a:t>Ongoing treatment training </a:t>
            </a:r>
            <a:r>
              <a:rPr lang="en-GB" sz="2000" strike="sngStrike" dirty="0"/>
              <a:t>for clinicians and    nurses to carry out treatment.</a:t>
            </a:r>
            <a:br>
              <a:rPr lang="en-GB" sz="2000" strike="sngStrike" dirty="0"/>
            </a:br>
            <a:r>
              <a:rPr lang="en-GB" sz="2000" strike="sngStrike" dirty="0"/>
              <a:t>to villages</a:t>
            </a:r>
            <a:br>
              <a:rPr lang="en-GB" sz="1800" dirty="0"/>
            </a:br>
            <a:endParaRPr lang="en-AU" sz="1800" dirty="0"/>
          </a:p>
        </p:txBody>
      </p:sp>
      <p:sp>
        <p:nvSpPr>
          <p:cNvPr id="7" name="TextBox 6">
            <a:extLst>
              <a:ext uri="{FF2B5EF4-FFF2-40B4-BE49-F238E27FC236}">
                <a16:creationId xmlns:a16="http://schemas.microsoft.com/office/drawing/2014/main" id="{E16C740C-8E94-4322-9FA5-8D4AC8FF95EE}"/>
              </a:ext>
            </a:extLst>
          </p:cNvPr>
          <p:cNvSpPr txBox="1"/>
          <p:nvPr/>
        </p:nvSpPr>
        <p:spPr>
          <a:xfrm>
            <a:off x="395536" y="548680"/>
            <a:ext cx="8424936"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0" i="0" strike="sngStrike" kern="1200" cap="none" spc="0" normalizeH="0" baseline="0" noProof="0" dirty="0">
                <a:ln>
                  <a:noFill/>
                </a:ln>
                <a:solidFill>
                  <a:srgbClr val="FFC000"/>
                </a:solidFill>
                <a:effectLst/>
                <a:uLnTx/>
                <a:uFillTx/>
                <a:latin typeface="Arial" charset="0"/>
                <a:ea typeface="+mn-ea"/>
                <a:cs typeface="+mn-cs"/>
              </a:rPr>
              <a:t>Reasons For the Malaria Reductions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dirty="0">
                <a:solidFill>
                  <a:srgbClr val="FFC000"/>
                </a:solidFill>
              </a:rPr>
              <a:t>Successful Malaria control</a:t>
            </a:r>
            <a:endParaRPr kumimoji="0" lang="en-AU" sz="3600" b="0" i="0" kern="1200" cap="none" spc="0" normalizeH="0" baseline="0" noProof="0" dirty="0">
              <a:ln>
                <a:noFill/>
              </a:ln>
              <a:solidFill>
                <a:srgbClr val="FFC000"/>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86867E56-8CAD-4B8D-A088-575ABDF03448}"/>
              </a:ext>
            </a:extLst>
          </p:cNvPr>
          <p:cNvSpPr txBox="1"/>
          <p:nvPr/>
        </p:nvSpPr>
        <p:spPr>
          <a:xfrm>
            <a:off x="3113838" y="188640"/>
            <a:ext cx="2916324" cy="461665"/>
          </a:xfrm>
          <a:prstGeom prst="rect">
            <a:avLst/>
          </a:prstGeom>
          <a:noFill/>
        </p:spPr>
        <p:txBody>
          <a:bodyPr wrap="square" rtlCol="0">
            <a:spAutoFit/>
          </a:bodyPr>
          <a:lstStyle/>
          <a:p>
            <a:r>
              <a:rPr lang="en-GB" sz="2400" dirty="0">
                <a:solidFill>
                  <a:srgbClr val="FF0000"/>
                </a:solidFill>
                <a:highlight>
                  <a:srgbClr val="FFFF00"/>
                </a:highlight>
              </a:rPr>
              <a:t>Cull excess words</a:t>
            </a:r>
            <a:endParaRPr lang="en-AU" sz="2400" dirty="0">
              <a:solidFill>
                <a:srgbClr val="FF0000"/>
              </a:solidFill>
              <a:highlight>
                <a:srgbClr val="FFFF00"/>
              </a:highlight>
            </a:endParaRPr>
          </a:p>
        </p:txBody>
      </p:sp>
    </p:spTree>
    <p:extLst>
      <p:ext uri="{BB962C8B-B14F-4D97-AF65-F5344CB8AC3E}">
        <p14:creationId xmlns:p14="http://schemas.microsoft.com/office/powerpoint/2010/main" val="1282333025"/>
      </p:ext>
    </p:extLst>
  </p:cSld>
  <p:clrMapOvr>
    <a:masterClrMapping/>
  </p:clrMapOvr>
  <p:transition spd="slow" advTm="1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9E9BAA-4E2D-46D3-9795-AD90AE96EAF3}"/>
              </a:ext>
            </a:extLst>
          </p:cNvPr>
          <p:cNvSpPr>
            <a:spLocks noGrp="1"/>
          </p:cNvSpPr>
          <p:nvPr>
            <p:ph type="subTitle" idx="1"/>
          </p:nvPr>
        </p:nvSpPr>
        <p:spPr>
          <a:xfrm>
            <a:off x="431540" y="1196753"/>
            <a:ext cx="8280920" cy="4680520"/>
          </a:xfrm>
        </p:spPr>
        <p:txBody>
          <a:bodyPr/>
          <a:lstStyle/>
          <a:p>
            <a:pPr marL="342900" indent="-342900" algn="l">
              <a:buFont typeface="Arial" panose="020B0604020202020204" pitchFamily="34" charset="0"/>
              <a:buChar char="•"/>
            </a:pPr>
            <a:r>
              <a:rPr lang="en-GB" sz="2400" dirty="0"/>
              <a:t>Consistent, long term  Global Funds</a:t>
            </a:r>
          </a:p>
          <a:p>
            <a:pPr marL="342900" indent="-342900" algn="l">
              <a:buFont typeface="Arial" panose="020B0604020202020204" pitchFamily="34" charset="0"/>
              <a:buChar char="•"/>
            </a:pPr>
            <a:r>
              <a:rPr lang="en-GB" sz="2400" dirty="0"/>
              <a:t> Government commitment </a:t>
            </a:r>
          </a:p>
          <a:p>
            <a:pPr marL="342900" indent="-342900" algn="l">
              <a:buFont typeface="Arial" panose="020B0604020202020204" pitchFamily="34" charset="0"/>
              <a:buChar char="•"/>
            </a:pPr>
            <a:r>
              <a:rPr lang="en-GB" sz="2400" dirty="0"/>
              <a:t>WHO Malaria Consultant support</a:t>
            </a:r>
          </a:p>
          <a:p>
            <a:pPr marL="342900" indent="-342900" algn="l">
              <a:buFont typeface="Arial" panose="020B0604020202020204" pitchFamily="34" charset="0"/>
              <a:buChar char="•"/>
            </a:pPr>
            <a:r>
              <a:rPr lang="en-GB" sz="2400" dirty="0"/>
              <a:t> Well organised health services, trained malaria staff</a:t>
            </a:r>
          </a:p>
          <a:p>
            <a:pPr marL="342900" indent="-342900" algn="l">
              <a:buFont typeface="Arial" panose="020B0604020202020204" pitchFamily="34" charset="0"/>
              <a:buChar char="•"/>
            </a:pPr>
            <a:r>
              <a:rPr lang="en-GB" sz="2400" dirty="0"/>
              <a:t>Community Health Volunteers</a:t>
            </a:r>
          </a:p>
          <a:p>
            <a:pPr marL="342900" indent="-342900" algn="l">
              <a:buFont typeface="Arial" panose="020B0604020202020204" pitchFamily="34" charset="0"/>
              <a:buChar char="•"/>
            </a:pPr>
            <a:r>
              <a:rPr lang="en-GB" sz="2400" dirty="0"/>
              <a:t>Test kits in remote places </a:t>
            </a:r>
          </a:p>
          <a:p>
            <a:pPr marL="342900" indent="-342900" algn="l">
              <a:buFont typeface="Arial" panose="020B0604020202020204" pitchFamily="34" charset="0"/>
              <a:buChar char="•"/>
            </a:pPr>
            <a:r>
              <a:rPr lang="en-GB" sz="2400" dirty="0"/>
              <a:t>Diagnostics &amp; treatment in all health centres</a:t>
            </a:r>
          </a:p>
          <a:p>
            <a:pPr marL="342900" indent="-342900" algn="l">
              <a:buFont typeface="Arial" panose="020B0604020202020204" pitchFamily="34" charset="0"/>
              <a:buChar char="•"/>
            </a:pPr>
            <a:r>
              <a:rPr lang="en-GB" sz="2400" dirty="0"/>
              <a:t> Good surveillance and case response systems</a:t>
            </a:r>
          </a:p>
          <a:p>
            <a:pPr marL="342900" indent="-342900" algn="l">
              <a:buFont typeface="Arial" panose="020B0604020202020204" pitchFamily="34" charset="0"/>
              <a:buChar char="•"/>
            </a:pPr>
            <a:r>
              <a:rPr lang="en-GB" sz="2400" dirty="0"/>
              <a:t>Ongoing treatment training </a:t>
            </a:r>
          </a:p>
          <a:p>
            <a:pPr marL="342900" indent="-342900" algn="l">
              <a:buFont typeface="Arial" panose="020B0604020202020204" pitchFamily="34" charset="0"/>
              <a:buChar char="•"/>
            </a:pPr>
            <a:r>
              <a:rPr lang="en-GB" sz="2400" dirty="0"/>
              <a:t>Regular malaria team  visits</a:t>
            </a:r>
            <a:br>
              <a:rPr lang="en-GB" sz="2400" dirty="0"/>
            </a:br>
            <a:endParaRPr lang="en-GB" sz="2400" dirty="0"/>
          </a:p>
          <a:p>
            <a:pPr marL="342900" indent="-342900" algn="l">
              <a:buFont typeface="Arial" panose="020B0604020202020204" pitchFamily="34" charset="0"/>
              <a:buChar char="•"/>
            </a:pPr>
            <a:endParaRPr lang="en-AU" sz="2400" dirty="0"/>
          </a:p>
        </p:txBody>
      </p:sp>
      <p:sp>
        <p:nvSpPr>
          <p:cNvPr id="7" name="TextBox 6">
            <a:extLst>
              <a:ext uri="{FF2B5EF4-FFF2-40B4-BE49-F238E27FC236}">
                <a16:creationId xmlns:a16="http://schemas.microsoft.com/office/drawing/2014/main" id="{7BC26610-7B22-4E48-9B74-75C88E1C3698}"/>
              </a:ext>
            </a:extLst>
          </p:cNvPr>
          <p:cNvSpPr txBox="1"/>
          <p:nvPr/>
        </p:nvSpPr>
        <p:spPr>
          <a:xfrm>
            <a:off x="1547664" y="404664"/>
            <a:ext cx="6300192" cy="584775"/>
          </a:xfrm>
          <a:prstGeom prst="rect">
            <a:avLst/>
          </a:prstGeom>
          <a:noFill/>
        </p:spPr>
        <p:txBody>
          <a:bodyPr wrap="square">
            <a:spAutoFit/>
          </a:bodyPr>
          <a:lstStyle/>
          <a:p>
            <a:r>
              <a:rPr lang="en-GB" sz="3200" b="1" dirty="0">
                <a:solidFill>
                  <a:srgbClr val="FFC000"/>
                </a:solidFill>
              </a:rPr>
              <a:t>Successful Malaria control</a:t>
            </a:r>
          </a:p>
        </p:txBody>
      </p:sp>
      <p:pic>
        <p:nvPicPr>
          <p:cNvPr id="8" name="Picture 7">
            <a:extLst>
              <a:ext uri="{FF2B5EF4-FFF2-40B4-BE49-F238E27FC236}">
                <a16:creationId xmlns:a16="http://schemas.microsoft.com/office/drawing/2014/main" id="{879EA9CC-8302-4C4E-8EF4-10CF54BC6BA7}"/>
              </a:ext>
            </a:extLst>
          </p:cNvPr>
          <p:cNvPicPr>
            <a:picLocks noChangeAspect="1"/>
          </p:cNvPicPr>
          <p:nvPr/>
        </p:nvPicPr>
        <p:blipFill>
          <a:blip r:embed="rId2"/>
          <a:stretch>
            <a:fillRect/>
          </a:stretch>
        </p:blipFill>
        <p:spPr>
          <a:xfrm>
            <a:off x="6567067" y="3861048"/>
            <a:ext cx="2563478" cy="2996952"/>
          </a:xfrm>
          <a:prstGeom prst="rect">
            <a:avLst/>
          </a:prstGeom>
        </p:spPr>
      </p:pic>
      <p:sp>
        <p:nvSpPr>
          <p:cNvPr id="10" name="TextBox 9">
            <a:extLst>
              <a:ext uri="{FF2B5EF4-FFF2-40B4-BE49-F238E27FC236}">
                <a16:creationId xmlns:a16="http://schemas.microsoft.com/office/drawing/2014/main" id="{09E2B333-610F-4738-A7F7-7676784D379F}"/>
              </a:ext>
            </a:extLst>
          </p:cNvPr>
          <p:cNvSpPr txBox="1"/>
          <p:nvPr/>
        </p:nvSpPr>
        <p:spPr>
          <a:xfrm>
            <a:off x="431540" y="5547446"/>
            <a:ext cx="6084676" cy="1200329"/>
          </a:xfrm>
          <a:prstGeom prst="rect">
            <a:avLst/>
          </a:prstGeom>
          <a:noFill/>
        </p:spPr>
        <p:txBody>
          <a:bodyPr wrap="square" rtlCol="0">
            <a:spAutoFit/>
          </a:bodyPr>
          <a:lstStyle/>
          <a:p>
            <a:r>
              <a:rPr lang="en-GB" sz="2400" dirty="0">
                <a:solidFill>
                  <a:srgbClr val="FF0000"/>
                </a:solidFill>
                <a:highlight>
                  <a:srgbClr val="FFFF00"/>
                </a:highlight>
              </a:rPr>
              <a:t>Words reduced by half – double clarity</a:t>
            </a:r>
          </a:p>
          <a:p>
            <a:r>
              <a:rPr lang="en-AU" sz="2400" dirty="0">
                <a:solidFill>
                  <a:srgbClr val="FF0000"/>
                </a:solidFill>
                <a:highlight>
                  <a:srgbClr val="FFFF00"/>
                </a:highlight>
              </a:rPr>
              <a:t>Never write sentences! – PHRASES ONLY</a:t>
            </a:r>
          </a:p>
          <a:p>
            <a:endParaRPr lang="en-AU" sz="2400" dirty="0">
              <a:solidFill>
                <a:srgbClr val="FF0000"/>
              </a:solidFill>
              <a:highlight>
                <a:srgbClr val="FFFF00"/>
              </a:highlight>
            </a:endParaRPr>
          </a:p>
        </p:txBody>
      </p:sp>
    </p:spTree>
    <p:extLst>
      <p:ext uri="{BB962C8B-B14F-4D97-AF65-F5344CB8AC3E}">
        <p14:creationId xmlns:p14="http://schemas.microsoft.com/office/powerpoint/2010/main" val="4146634640"/>
      </p:ext>
    </p:extLst>
  </p:cSld>
  <p:clrMapOvr>
    <a:masterClrMapping/>
  </p:clrMapOvr>
  <p:transition spd="slow" advTm="1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53FC4C-CA37-4701-A586-A65829E91683}"/>
              </a:ext>
            </a:extLst>
          </p:cNvPr>
          <p:cNvSpPr txBox="1"/>
          <p:nvPr/>
        </p:nvSpPr>
        <p:spPr>
          <a:xfrm>
            <a:off x="0" y="476672"/>
            <a:ext cx="9036496" cy="5201424"/>
          </a:xfrm>
          <a:prstGeom prst="rect">
            <a:avLst/>
          </a:prstGeom>
          <a:noFill/>
        </p:spPr>
        <p:txBody>
          <a:bodyPr wrap="square" rtlCol="0">
            <a:spAutoFit/>
          </a:bodyPr>
          <a:lstStyle/>
          <a:p>
            <a:pPr algn="ctr"/>
            <a:r>
              <a:rPr lang="en-GB" sz="3200" dirty="0">
                <a:solidFill>
                  <a:srgbClr val="FFC000"/>
                </a:solidFill>
              </a:rPr>
              <a:t>RAM District Champion’s Information Package</a:t>
            </a:r>
          </a:p>
          <a:p>
            <a:pPr algn="ctr"/>
            <a:r>
              <a:rPr lang="en-GB" sz="3200" dirty="0">
                <a:solidFill>
                  <a:srgbClr val="FFFF00"/>
                </a:solidFill>
              </a:rPr>
              <a:t>Resources for the job!</a:t>
            </a:r>
          </a:p>
          <a:p>
            <a:pPr algn="ctr"/>
            <a:r>
              <a:rPr lang="en-GB" sz="2000" dirty="0">
                <a:solidFill>
                  <a:srgbClr val="FFFF00"/>
                </a:solidFill>
                <a:highlight>
                  <a:srgbClr val="FFFF00"/>
                </a:highlight>
                <a:hlinkClick r:id="rId2"/>
              </a:rPr>
              <a:t>https://ram.rawcs.com.au/members/members-only/</a:t>
            </a:r>
            <a:endParaRPr lang="en-GB" sz="2000" dirty="0">
              <a:solidFill>
                <a:srgbClr val="FFFF00"/>
              </a:solidFill>
              <a:highlight>
                <a:srgbClr val="FFFF00"/>
              </a:highlight>
            </a:endParaRPr>
          </a:p>
          <a:p>
            <a:pPr algn="ctr"/>
            <a:endParaRPr lang="en-GB" sz="2000" dirty="0">
              <a:solidFill>
                <a:srgbClr val="FFFF00"/>
              </a:solidFill>
            </a:endParaRPr>
          </a:p>
          <a:p>
            <a:pPr marL="457200" indent="-457200">
              <a:spcAft>
                <a:spcPts val="1200"/>
              </a:spcAft>
              <a:buFont typeface="Arial" panose="020B0604020202020204" pitchFamily="34" charset="0"/>
              <a:buChar char="•"/>
            </a:pPr>
            <a:r>
              <a:rPr lang="en-GB" sz="2400" dirty="0"/>
              <a:t>Letter templates</a:t>
            </a:r>
          </a:p>
          <a:p>
            <a:pPr marL="457200" indent="-457200">
              <a:spcAft>
                <a:spcPts val="1200"/>
              </a:spcAft>
              <a:buFont typeface="Arial" panose="020B0604020202020204" pitchFamily="34" charset="0"/>
              <a:buChar char="•"/>
            </a:pPr>
            <a:r>
              <a:rPr lang="en-GB" sz="2400" dirty="0"/>
              <a:t>PowerPoint Presentation</a:t>
            </a:r>
            <a:r>
              <a:rPr lang="en-GB" sz="2400" dirty="0">
                <a:solidFill>
                  <a:srgbClr val="FFFF00"/>
                </a:solidFill>
              </a:rPr>
              <a:t>  </a:t>
            </a:r>
            <a:r>
              <a:rPr lang="en-GB" sz="2400" dirty="0">
                <a:solidFill>
                  <a:srgbClr val="FF0000"/>
                </a:solidFill>
                <a:highlight>
                  <a:srgbClr val="FFFF00"/>
                </a:highlight>
              </a:rPr>
              <a:t>KISS</a:t>
            </a:r>
            <a:endParaRPr lang="en-GB" sz="2400" dirty="0">
              <a:solidFill>
                <a:srgbClr val="FFFF00"/>
              </a:solidFill>
            </a:endParaRPr>
          </a:p>
          <a:p>
            <a:pPr marL="457200" indent="-457200">
              <a:spcAft>
                <a:spcPts val="1200"/>
              </a:spcAft>
              <a:buFont typeface="Arial" panose="020B0604020202020204" pitchFamily="34" charset="0"/>
              <a:buChar char="•"/>
            </a:pPr>
            <a:r>
              <a:rPr lang="en-GB" sz="2400" dirty="0"/>
              <a:t>Malaria Fact Sheet – </a:t>
            </a:r>
            <a:r>
              <a:rPr lang="en-GB" sz="2400" dirty="0">
                <a:solidFill>
                  <a:srgbClr val="FF0000"/>
                </a:solidFill>
                <a:highlight>
                  <a:srgbClr val="FFFF00"/>
                </a:highlight>
              </a:rPr>
              <a:t>Present selected facts only! </a:t>
            </a:r>
          </a:p>
          <a:p>
            <a:pPr>
              <a:spcAft>
                <a:spcPts val="1200"/>
              </a:spcAft>
            </a:pPr>
            <a:r>
              <a:rPr lang="en-GB" sz="2400" dirty="0">
                <a:solidFill>
                  <a:srgbClr val="FF0000"/>
                </a:solidFill>
                <a:highlight>
                  <a:srgbClr val="FFFF00"/>
                </a:highlight>
              </a:rPr>
              <a:t>Remember, less is more! ……….or the 80:20 rule</a:t>
            </a:r>
          </a:p>
          <a:p>
            <a:pPr marL="457200" indent="-457200">
              <a:spcAft>
                <a:spcPts val="1200"/>
              </a:spcAft>
              <a:buFont typeface="Arial" panose="020B0604020202020204" pitchFamily="34" charset="0"/>
              <a:buChar char="•"/>
            </a:pPr>
            <a:r>
              <a:rPr lang="en-GB" sz="2400" dirty="0"/>
              <a:t>Roles and Responsibilities</a:t>
            </a:r>
          </a:p>
          <a:p>
            <a:pPr marL="457200" indent="-457200">
              <a:spcAft>
                <a:spcPts val="1200"/>
              </a:spcAft>
              <a:buFont typeface="Arial" panose="020B0604020202020204" pitchFamily="34" charset="0"/>
              <a:buChar char="•"/>
            </a:pPr>
            <a:r>
              <a:rPr lang="en-GB" sz="2400" dirty="0"/>
              <a:t>RAM logo, poster </a:t>
            </a:r>
            <a:r>
              <a:rPr lang="en-GB" sz="2400" dirty="0">
                <a:solidFill>
                  <a:srgbClr val="FF0000"/>
                </a:solidFill>
                <a:highlight>
                  <a:srgbClr val="FFFF00"/>
                </a:highlight>
              </a:rPr>
              <a:t>(RAM Letterhead!)</a:t>
            </a:r>
          </a:p>
          <a:p>
            <a:pPr marL="457200" indent="-457200">
              <a:spcAft>
                <a:spcPts val="1200"/>
              </a:spcAft>
              <a:buFont typeface="Arial" panose="020B0604020202020204" pitchFamily="34" charset="0"/>
              <a:buChar char="•"/>
            </a:pPr>
            <a:r>
              <a:rPr lang="en-GB" sz="2400" dirty="0"/>
              <a:t>Others: </a:t>
            </a:r>
            <a:r>
              <a:rPr lang="en-GB" sz="2400" dirty="0" err="1"/>
              <a:t>eg</a:t>
            </a:r>
            <a:r>
              <a:rPr lang="en-GB" sz="2400" dirty="0"/>
              <a:t> Shared resources - </a:t>
            </a:r>
            <a:r>
              <a:rPr lang="en-GB" sz="2400" dirty="0">
                <a:solidFill>
                  <a:srgbClr val="FF0000"/>
                </a:solidFill>
                <a:highlight>
                  <a:srgbClr val="FFFF00"/>
                </a:highlight>
              </a:rPr>
              <a:t>avoid reinventing the wheel</a:t>
            </a:r>
            <a:r>
              <a:rPr lang="en-GB" sz="2400" dirty="0"/>
              <a:t>, </a:t>
            </a:r>
          </a:p>
        </p:txBody>
      </p:sp>
    </p:spTree>
    <p:extLst>
      <p:ext uri="{BB962C8B-B14F-4D97-AF65-F5344CB8AC3E}">
        <p14:creationId xmlns:p14="http://schemas.microsoft.com/office/powerpoint/2010/main" val="2401665573"/>
      </p:ext>
    </p:extLst>
  </p:cSld>
  <p:clrMapOvr>
    <a:masterClrMapping/>
  </p:clrMapOvr>
  <p:transition spd="slow" advTm="1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83EE0C-9507-41EC-952C-50BD1CECE195}"/>
              </a:ext>
            </a:extLst>
          </p:cNvPr>
          <p:cNvPicPr>
            <a:picLocks noChangeAspect="1"/>
          </p:cNvPicPr>
          <p:nvPr/>
        </p:nvPicPr>
        <p:blipFill>
          <a:blip r:embed="rId3"/>
          <a:stretch>
            <a:fillRect/>
          </a:stretch>
        </p:blipFill>
        <p:spPr>
          <a:xfrm>
            <a:off x="5982836" y="3703577"/>
            <a:ext cx="3161164" cy="3154423"/>
          </a:xfrm>
          <a:prstGeom prst="rect">
            <a:avLst/>
          </a:prstGeom>
        </p:spPr>
      </p:pic>
      <p:sp>
        <p:nvSpPr>
          <p:cNvPr id="2" name="Rectangle 1"/>
          <p:cNvSpPr/>
          <p:nvPr/>
        </p:nvSpPr>
        <p:spPr>
          <a:xfrm>
            <a:off x="899592" y="404664"/>
            <a:ext cx="4644008" cy="646331"/>
          </a:xfrm>
          <a:prstGeom prst="rect">
            <a:avLst/>
          </a:prstGeom>
        </p:spPr>
        <p:txBody>
          <a:bodyPr wrap="square">
            <a:spAutoFit/>
          </a:bodyPr>
          <a:lstStyle/>
          <a:p>
            <a:pPr algn="ctr"/>
            <a:r>
              <a:rPr lang="en-AU" sz="3600" b="1" dirty="0">
                <a:ln w="12700">
                  <a:solidFill>
                    <a:schemeClr val="tx2">
                      <a:satMod val="155000"/>
                    </a:schemeClr>
                  </a:solidFill>
                  <a:prstDash val="solid"/>
                </a:ln>
                <a:solidFill>
                  <a:schemeClr val="accent6"/>
                </a:solidFill>
                <a:effectLst>
                  <a:outerShdw blurRad="41275" dist="20320" dir="1800000" algn="tl" rotWithShape="0">
                    <a:srgbClr val="000000">
                      <a:alpha val="40000"/>
                    </a:srgbClr>
                  </a:outerShdw>
                </a:effectLst>
              </a:rPr>
              <a:t>In Conclusion</a:t>
            </a:r>
          </a:p>
        </p:txBody>
      </p:sp>
      <p:sp>
        <p:nvSpPr>
          <p:cNvPr id="6" name="TextBox 5">
            <a:extLst>
              <a:ext uri="{FF2B5EF4-FFF2-40B4-BE49-F238E27FC236}">
                <a16:creationId xmlns:a16="http://schemas.microsoft.com/office/drawing/2014/main" id="{C890150B-7BF2-4342-B9DB-EB9B28E26E5D}"/>
              </a:ext>
            </a:extLst>
          </p:cNvPr>
          <p:cNvSpPr txBox="1"/>
          <p:nvPr/>
        </p:nvSpPr>
        <p:spPr>
          <a:xfrm>
            <a:off x="431540" y="1474619"/>
            <a:ext cx="8280920" cy="3539430"/>
          </a:xfrm>
          <a:prstGeom prst="rect">
            <a:avLst/>
          </a:prstGeom>
          <a:noFill/>
        </p:spPr>
        <p:txBody>
          <a:bodyPr wrap="square">
            <a:spAutoFit/>
          </a:bodyPr>
          <a:lstStyle/>
          <a:p>
            <a:pPr marL="457200" indent="-457200">
              <a:buFont typeface="Arial" panose="020B0604020202020204" pitchFamily="34" charset="0"/>
              <a:buChar char="•"/>
            </a:pPr>
            <a:r>
              <a:rPr lang="en-AU" sz="3200" dirty="0">
                <a:solidFill>
                  <a:srgbClr val="FF0000"/>
                </a:solidFill>
                <a:highlight>
                  <a:srgbClr val="FFFF00"/>
                </a:highlight>
              </a:rPr>
              <a:t>KISS!!!!!</a:t>
            </a:r>
          </a:p>
          <a:p>
            <a:pPr marL="171450" indent="-171450">
              <a:buFont typeface="Arial" panose="020B0604020202020204" pitchFamily="34" charset="0"/>
              <a:buChar char="•"/>
            </a:pPr>
            <a:endParaRPr lang="en-AU" sz="800" dirty="0">
              <a:solidFill>
                <a:srgbClr val="FF0000"/>
              </a:solidFill>
              <a:highlight>
                <a:srgbClr val="FFFF00"/>
              </a:highlight>
            </a:endParaRPr>
          </a:p>
          <a:p>
            <a:pPr marL="342900" indent="-342900">
              <a:buFont typeface="Arial" panose="020B0604020202020204" pitchFamily="34" charset="0"/>
              <a:buChar char="•"/>
            </a:pPr>
            <a:r>
              <a:rPr lang="en-AU" sz="2400" dirty="0">
                <a:solidFill>
                  <a:srgbClr val="FF0000"/>
                </a:solidFill>
                <a:highlight>
                  <a:srgbClr val="FFFF00"/>
                </a:highlight>
              </a:rPr>
              <a:t>No flashy animation –they distract!</a:t>
            </a:r>
          </a:p>
          <a:p>
            <a:pPr marL="171450" indent="-171450">
              <a:buFont typeface="Arial" panose="020B0604020202020204" pitchFamily="34" charset="0"/>
              <a:buChar char="•"/>
            </a:pPr>
            <a:endParaRPr lang="en-AU" sz="800" dirty="0">
              <a:solidFill>
                <a:srgbClr val="FF0000"/>
              </a:solidFill>
              <a:highlight>
                <a:srgbClr val="FFFF00"/>
              </a:highlight>
            </a:endParaRPr>
          </a:p>
          <a:p>
            <a:pPr marL="342900" indent="-342900">
              <a:buFont typeface="Arial" panose="020B0604020202020204" pitchFamily="34" charset="0"/>
              <a:buChar char="•"/>
            </a:pPr>
            <a:r>
              <a:rPr lang="en-AU" sz="2400" dirty="0">
                <a:solidFill>
                  <a:srgbClr val="FF0000"/>
                </a:solidFill>
                <a:highlight>
                  <a:srgbClr val="FFFF00"/>
                </a:highlight>
              </a:rPr>
              <a:t>Maximise VISUAL impact! – Minimise words</a:t>
            </a:r>
          </a:p>
          <a:p>
            <a:pPr marL="171450" indent="-171450">
              <a:buFont typeface="Arial" panose="020B0604020202020204" pitchFamily="34" charset="0"/>
              <a:buChar char="•"/>
            </a:pPr>
            <a:endParaRPr lang="en-AU" sz="800" dirty="0">
              <a:solidFill>
                <a:srgbClr val="FF0000"/>
              </a:solidFill>
              <a:highlight>
                <a:srgbClr val="FFFF00"/>
              </a:highlight>
            </a:endParaRPr>
          </a:p>
          <a:p>
            <a:pPr marL="342900" indent="-342900">
              <a:buFont typeface="Arial" panose="020B0604020202020204" pitchFamily="34" charset="0"/>
              <a:buChar char="•"/>
            </a:pPr>
            <a:r>
              <a:rPr lang="en-AU" sz="2400" dirty="0">
                <a:solidFill>
                  <a:srgbClr val="FF0000"/>
                </a:solidFill>
                <a:highlight>
                  <a:srgbClr val="FFFF00"/>
                </a:highlight>
              </a:rPr>
              <a:t>Never copy graphs/tables from other docs – hard to read – make your own in ppt</a:t>
            </a:r>
          </a:p>
          <a:p>
            <a:pPr marL="171450" indent="-171450">
              <a:buFont typeface="Arial" panose="020B0604020202020204" pitchFamily="34" charset="0"/>
              <a:buChar char="•"/>
            </a:pPr>
            <a:endParaRPr lang="en-AU" sz="800" dirty="0">
              <a:solidFill>
                <a:srgbClr val="FF0000"/>
              </a:solidFill>
              <a:highlight>
                <a:srgbClr val="FFFF00"/>
              </a:highlight>
            </a:endParaRPr>
          </a:p>
          <a:p>
            <a:pPr marL="342900" indent="-342900">
              <a:buFont typeface="Arial" panose="020B0604020202020204" pitchFamily="34" charset="0"/>
              <a:buChar char="•"/>
            </a:pPr>
            <a:r>
              <a:rPr lang="en-AU" sz="2400" dirty="0">
                <a:solidFill>
                  <a:srgbClr val="FF0000"/>
                </a:solidFill>
                <a:highlight>
                  <a:srgbClr val="FFFF00"/>
                </a:highlight>
              </a:rPr>
              <a:t>Face the audience, not the screen!</a:t>
            </a:r>
          </a:p>
          <a:p>
            <a:pPr marL="171450" indent="-171450">
              <a:buFont typeface="Arial" panose="020B0604020202020204" pitchFamily="34" charset="0"/>
              <a:buChar char="•"/>
            </a:pPr>
            <a:endParaRPr lang="en-AU" sz="800" dirty="0">
              <a:solidFill>
                <a:srgbClr val="FF0000"/>
              </a:solidFill>
              <a:highlight>
                <a:srgbClr val="FFFF00"/>
              </a:highlight>
            </a:endParaRPr>
          </a:p>
          <a:p>
            <a:pPr marL="342900" indent="-342900">
              <a:buFont typeface="Arial" panose="020B0604020202020204" pitchFamily="34" charset="0"/>
              <a:buChar char="•"/>
            </a:pPr>
            <a:r>
              <a:rPr lang="en-AU" sz="2400" dirty="0">
                <a:solidFill>
                  <a:srgbClr val="FF0000"/>
                </a:solidFill>
                <a:highlight>
                  <a:srgbClr val="FFFF00"/>
                </a:highlight>
              </a:rPr>
              <a:t>10 minute talk - 10 slides!!!</a:t>
            </a:r>
          </a:p>
          <a:p>
            <a:endParaRPr lang="en-AU" sz="800" dirty="0">
              <a:solidFill>
                <a:srgbClr val="FF0000"/>
              </a:solidFill>
              <a:highlight>
                <a:srgbClr val="FFFF00"/>
              </a:highlight>
            </a:endParaRPr>
          </a:p>
        </p:txBody>
      </p:sp>
      <p:sp>
        <p:nvSpPr>
          <p:cNvPr id="4" name="TextBox 3">
            <a:extLst>
              <a:ext uri="{FF2B5EF4-FFF2-40B4-BE49-F238E27FC236}">
                <a16:creationId xmlns:a16="http://schemas.microsoft.com/office/drawing/2014/main" id="{4C081694-0DDD-4A86-AA5C-601C85518894}"/>
              </a:ext>
            </a:extLst>
          </p:cNvPr>
          <p:cNvSpPr txBox="1"/>
          <p:nvPr/>
        </p:nvSpPr>
        <p:spPr>
          <a:xfrm>
            <a:off x="269268" y="5661248"/>
            <a:ext cx="5904656" cy="954107"/>
          </a:xfrm>
          <a:prstGeom prst="rect">
            <a:avLst/>
          </a:prstGeom>
          <a:noFill/>
        </p:spPr>
        <p:txBody>
          <a:bodyPr wrap="square" rtlCol="0">
            <a:spAutoFit/>
          </a:bodyPr>
          <a:lstStyle/>
          <a:p>
            <a:r>
              <a:rPr kumimoji="0" lang="en-AU" sz="3200" b="1" i="0" u="none" strike="noStrike" kern="1200" cap="none" spc="0" normalizeH="0" baseline="0" noProof="0" dirty="0">
                <a:ln w="12700">
                  <a:solidFill>
                    <a:srgbClr val="EEECE1">
                      <a:satMod val="155000"/>
                    </a:srgbClr>
                  </a:solidFill>
                  <a:prstDash val="solid"/>
                </a:ln>
                <a:solidFill>
                  <a:srgbClr val="F79646"/>
                </a:solidFill>
                <a:effectLst>
                  <a:outerShdw blurRad="41275" dist="20320" dir="1800000" algn="tl" rotWithShape="0">
                    <a:srgbClr val="000000">
                      <a:alpha val="40000"/>
                    </a:srgbClr>
                  </a:outerShdw>
                </a:effectLst>
                <a:uLnTx/>
                <a:uFillTx/>
                <a:latin typeface="Arial" charset="0"/>
                <a:ea typeface="+mn-ea"/>
                <a:cs typeface="+mn-cs"/>
              </a:rPr>
              <a:t>Questions ?</a:t>
            </a:r>
          </a:p>
          <a:p>
            <a:r>
              <a:rPr lang="en-AU" sz="2400" b="1" dirty="0">
                <a:ln w="12700">
                  <a:solidFill>
                    <a:srgbClr val="EEECE1">
                      <a:satMod val="155000"/>
                    </a:srgbClr>
                  </a:solidFill>
                  <a:prstDash val="solid"/>
                </a:ln>
                <a:solidFill>
                  <a:srgbClr val="FF0000"/>
                </a:solidFill>
                <a:effectLst>
                  <a:outerShdw blurRad="41275" dist="20320" dir="1800000" algn="tl" rotWithShape="0">
                    <a:srgbClr val="000000">
                      <a:alpha val="40000"/>
                    </a:srgbClr>
                  </a:outerShdw>
                </a:effectLst>
                <a:highlight>
                  <a:srgbClr val="FFFF00"/>
                </a:highlight>
              </a:rPr>
              <a:t>Always leave some time for questions!</a:t>
            </a:r>
            <a:r>
              <a:rPr kumimoji="0" lang="en-AU" sz="2400" b="1" i="0" u="none" strike="noStrike" kern="1200" cap="none" spc="0" normalizeH="0" baseline="0" noProof="0" dirty="0">
                <a:ln w="12700">
                  <a:solidFill>
                    <a:srgbClr val="EEECE1">
                      <a:satMod val="155000"/>
                    </a:srgbClr>
                  </a:solidFill>
                  <a:prstDash val="solid"/>
                </a:ln>
                <a:solidFill>
                  <a:srgbClr val="FF0000"/>
                </a:solidFill>
                <a:effectLst>
                  <a:outerShdw blurRad="41275" dist="20320" dir="1800000" algn="tl" rotWithShape="0">
                    <a:srgbClr val="000000">
                      <a:alpha val="40000"/>
                    </a:srgbClr>
                  </a:outerShdw>
                </a:effectLst>
                <a:highlight>
                  <a:srgbClr val="FFFF00"/>
                </a:highlight>
                <a:uLnTx/>
                <a:uFillTx/>
                <a:latin typeface="Arial" charset="0"/>
                <a:ea typeface="+mn-ea"/>
                <a:cs typeface="+mn-cs"/>
              </a:rPr>
              <a:t> </a:t>
            </a:r>
            <a:endParaRPr lang="en-AU" sz="2400" dirty="0">
              <a:solidFill>
                <a:srgbClr val="FF0000"/>
              </a:solidFill>
              <a:highlight>
                <a:srgbClr val="FFFF00"/>
              </a:highlight>
            </a:endParaRPr>
          </a:p>
        </p:txBody>
      </p:sp>
    </p:spTree>
    <p:extLst>
      <p:ext uri="{BB962C8B-B14F-4D97-AF65-F5344CB8AC3E}">
        <p14:creationId xmlns:p14="http://schemas.microsoft.com/office/powerpoint/2010/main" val="3250449056"/>
      </p:ext>
    </p:extLst>
  </p:cSld>
  <p:clrMapOvr>
    <a:masterClrMapping/>
  </p:clrMapOvr>
  <p:transition spd="slow" advTm="10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7469</TotalTime>
  <Words>1152</Words>
  <Application>Microsoft Office PowerPoint</Application>
  <PresentationFormat>On-screen Show (4:3)</PresentationFormat>
  <Paragraphs>84</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Comic Sans MS</vt:lpstr>
      <vt:lpstr>Office Theme</vt:lpstr>
      <vt:lpstr>PowerPoint Presentation</vt:lpstr>
      <vt:lpstr>Presentation Outline</vt:lpstr>
      <vt:lpstr>PowerPoint Presentation</vt:lpstr>
      <vt:lpstr>PowerPoint Presentation</vt:lpstr>
      <vt:lpstr>Consistent funding over more than a decade from the Global Fund. High level of government commitment and a stable political climate. Consistent technical support from WHO Malaria Consultant. A well organised NMCP with a network of trained malaria staff. Rural outreach services by active Community Health Volunteers. Test kits available in the hard to reach places where there are no microscopy facilities. Diagnostic facilities &amp; treatment available in all health institutions. Good surveillance and case response systems. Ongoing training for clinicians and    nurses to carry out treatment. Ongoing visits by teams to villages </vt:lpstr>
      <vt:lpstr>Consistent long term  Global Funds funding over more than a decade from the Global Fund High level of Government commitment and a stable political climate. Consistent WHO Malaria Consultant technical support from WHO Malaria Consultant A well organised health services , NMCP with a network of trained malaria staff Rural outreach services by active Community Health Volunteers Test kits available in the hard to reach  remote places where there are no microscopy facilities. institutions. Good surveillance and case response systems Ongoing treatment training for clinicians and    nurses to carry out treatment. to villages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&amp; Judi</dc:creator>
  <cp:lastModifiedBy>Russ Stephenson</cp:lastModifiedBy>
  <cp:revision>365</cp:revision>
  <cp:lastPrinted>2017-08-16T02:20:19Z</cp:lastPrinted>
  <dcterms:created xsi:type="dcterms:W3CDTF">2012-10-26T01:46:17Z</dcterms:created>
  <dcterms:modified xsi:type="dcterms:W3CDTF">2021-09-19T23:19:50Z</dcterms:modified>
</cp:coreProperties>
</file>