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5" r:id="rId2"/>
    <p:sldMasterId id="2147483780" r:id="rId3"/>
    <p:sldMasterId id="2147483816" r:id="rId4"/>
    <p:sldMasterId id="2147483829" r:id="rId5"/>
    <p:sldMasterId id="2147483841" r:id="rId6"/>
    <p:sldMasterId id="2147483865" r:id="rId7"/>
  </p:sldMasterIdLst>
  <p:notesMasterIdLst>
    <p:notesMasterId r:id="rId50"/>
  </p:notesMasterIdLst>
  <p:handoutMasterIdLst>
    <p:handoutMasterId r:id="rId51"/>
  </p:handoutMasterIdLst>
  <p:sldIdLst>
    <p:sldId id="398" r:id="rId8"/>
    <p:sldId id="368" r:id="rId9"/>
    <p:sldId id="401" r:id="rId10"/>
    <p:sldId id="534" r:id="rId11"/>
    <p:sldId id="414" r:id="rId12"/>
    <p:sldId id="460" r:id="rId13"/>
    <p:sldId id="498" r:id="rId14"/>
    <p:sldId id="461" r:id="rId15"/>
    <p:sldId id="502" r:id="rId16"/>
    <p:sldId id="500" r:id="rId17"/>
    <p:sldId id="440" r:id="rId18"/>
    <p:sldId id="492" r:id="rId19"/>
    <p:sldId id="450" r:id="rId20"/>
    <p:sldId id="451" r:id="rId21"/>
    <p:sldId id="465" r:id="rId22"/>
    <p:sldId id="523" r:id="rId23"/>
    <p:sldId id="464" r:id="rId24"/>
    <p:sldId id="516" r:id="rId25"/>
    <p:sldId id="495" r:id="rId26"/>
    <p:sldId id="519" r:id="rId27"/>
    <p:sldId id="539" r:id="rId28"/>
    <p:sldId id="522" r:id="rId29"/>
    <p:sldId id="480" r:id="rId30"/>
    <p:sldId id="423" r:id="rId31"/>
    <p:sldId id="456" r:id="rId32"/>
    <p:sldId id="424" r:id="rId33"/>
    <p:sldId id="507" r:id="rId34"/>
    <p:sldId id="468" r:id="rId35"/>
    <p:sldId id="471" r:id="rId36"/>
    <p:sldId id="482" r:id="rId37"/>
    <p:sldId id="485" r:id="rId38"/>
    <p:sldId id="477" r:id="rId39"/>
    <p:sldId id="483" r:id="rId40"/>
    <p:sldId id="472" r:id="rId41"/>
    <p:sldId id="509" r:id="rId42"/>
    <p:sldId id="537" r:id="rId43"/>
    <p:sldId id="535" r:id="rId44"/>
    <p:sldId id="536" r:id="rId45"/>
    <p:sldId id="475" r:id="rId46"/>
    <p:sldId id="426" r:id="rId47"/>
    <p:sldId id="538" r:id="rId48"/>
    <p:sldId id="434" r:id="rId49"/>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guide id="3" orient="horz"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notesViewPr>
    <p:cSldViewPr>
      <p:cViewPr varScale="1">
        <p:scale>
          <a:sx n="88" d="100"/>
          <a:sy n="88" d="100"/>
        </p:scale>
        <p:origin x="-3870" y="-120"/>
      </p:cViewPr>
      <p:guideLst>
        <p:guide orient="horz" pos="2934"/>
        <p:guide pos="2160"/>
        <p:guide orient="horz" pos="3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1"/>
            <a:ext cx="2971800" cy="497284"/>
          </a:xfrm>
          <a:prstGeom prst="rect">
            <a:avLst/>
          </a:prstGeom>
        </p:spPr>
        <p:txBody>
          <a:bodyPr vert="horz" lIns="91440" tIns="45720" rIns="91440" bIns="45720" rtlCol="0"/>
          <a:lstStyle>
            <a:lvl1pPr algn="r">
              <a:defRPr sz="1200"/>
            </a:lvl1pPr>
          </a:lstStyle>
          <a:p>
            <a:fld id="{A694D2BC-6481-4600-B69C-52A85AAB1603}" type="datetimeFigureOut">
              <a:rPr lang="en-AU" smtClean="0"/>
              <a:t>9/03/2019</a:t>
            </a:fld>
            <a:endParaRPr lang="en-AU"/>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7A531F14-A811-4FEF-9B27-891615E87B28}" type="slidenum">
              <a:rPr lang="en-AU" smtClean="0"/>
              <a:t>‹#›</a:t>
            </a:fld>
            <a:endParaRPr lang="en-AU"/>
          </a:p>
        </p:txBody>
      </p:sp>
      <p:sp>
        <p:nvSpPr>
          <p:cNvPr id="6" name="Header Placeholder 5"/>
          <p:cNvSpPr>
            <a:spLocks noGrp="1"/>
          </p:cNvSpPr>
          <p:nvPr>
            <p:ph type="hdr" sz="quarter"/>
          </p:nvPr>
        </p:nvSpPr>
        <p:spPr>
          <a:xfrm>
            <a:off x="0" y="1"/>
            <a:ext cx="2971800" cy="497284"/>
          </a:xfrm>
          <a:prstGeom prst="rect">
            <a:avLst/>
          </a:prstGeom>
        </p:spPr>
        <p:txBody>
          <a:bodyPr vert="horz" lIns="91440" tIns="45720" rIns="91440" bIns="45720" rtlCol="0"/>
          <a:lstStyle>
            <a:lvl1pPr algn="l">
              <a:defRPr sz="1200"/>
            </a:lvl1pPr>
          </a:lstStyle>
          <a:p>
            <a:endParaRPr lang="en-AU"/>
          </a:p>
        </p:txBody>
      </p:sp>
    </p:spTree>
    <p:extLst>
      <p:ext uri="{BB962C8B-B14F-4D97-AF65-F5344CB8AC3E}">
        <p14:creationId xmlns:p14="http://schemas.microsoft.com/office/powerpoint/2010/main" val="664014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2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1"/>
            <a:ext cx="2971800" cy="4972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02476D-0D23-4201-9D46-F391859A59D9}" type="datetimeFigureOut">
              <a:rPr lang="en-AU"/>
              <a:pPr>
                <a:defRPr/>
              </a:pPr>
              <a:t>9/03/2019</a:t>
            </a:fld>
            <a:endParaRPr lang="en-A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724202"/>
            <a:ext cx="5486400" cy="447555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2BDE04-D06A-474F-A77D-D5F1327EA517}" type="slidenum">
              <a:rPr lang="en-AU"/>
              <a:pPr>
                <a:defRPr/>
              </a:pPr>
              <a:t>‹#›</a:t>
            </a:fld>
            <a:endParaRPr lang="en-AU"/>
          </a:p>
        </p:txBody>
      </p:sp>
    </p:spTree>
    <p:extLst>
      <p:ext uri="{BB962C8B-B14F-4D97-AF65-F5344CB8AC3E}">
        <p14:creationId xmlns:p14="http://schemas.microsoft.com/office/powerpoint/2010/main" val="678657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Nets require humans</a:t>
            </a:r>
            <a:r>
              <a:rPr lang="en-US" baseline="0" dirty="0"/>
              <a:t> to sleep inside them. IRS is less </a:t>
            </a:r>
            <a:r>
              <a:rPr lang="en-US" baseline="0" dirty="0" err="1"/>
              <a:t>behaviour</a:t>
            </a:r>
            <a:r>
              <a:rPr lang="en-US" baseline="0" dirty="0"/>
              <a:t> dependent but the mosquitoes still need to enter the houses to contact the insecticide and be killed.  We are presently at the same level of control as when DDT was used in indoor residual spraying in the 1970s in the Solomon Islands</a:t>
            </a:r>
            <a:endParaRPr lang="en-AU" dirty="0"/>
          </a:p>
        </p:txBody>
      </p:sp>
      <p:sp>
        <p:nvSpPr>
          <p:cNvPr id="4" name="Slide Number Placeholder 3"/>
          <p:cNvSpPr>
            <a:spLocks noGrp="1"/>
          </p:cNvSpPr>
          <p:nvPr>
            <p:ph type="sldNum" sz="quarter" idx="10"/>
          </p:nvPr>
        </p:nvSpPr>
        <p:spPr/>
        <p:txBody>
          <a:bodyPr/>
          <a:lstStyle/>
          <a:p>
            <a:fld id="{AAFC86EC-AA9D-46AE-AC0F-846651D8B23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0381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9EB595-E287-432C-A936-232E011170B8}" type="slidenum">
              <a:rPr lang="en-AU"/>
              <a:pPr eaLnBrk="1" hangingPunct="1"/>
              <a:t>10</a:t>
            </a:fld>
            <a:endParaRPr lang="en-A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AU"/>
              <a:t>Some of the tools lined up for distribution. Clubs and individuals supply the funds, RAM acquires the tools and Ministry of Health workers arrange distribution.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89703CB-1EB3-4431-9BBD-B9C6CC914CD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8698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AU"/>
          </a:p>
        </p:txBody>
      </p:sp>
      <p:sp>
        <p:nvSpPr>
          <p:cNvPr id="56324" name="Slide Number Placeholder 3"/>
          <p:cNvSpPr>
            <a:spLocks noGrp="1"/>
          </p:cNvSpPr>
          <p:nvPr>
            <p:ph type="sldNum" sz="quarter" idx="5"/>
          </p:nvPr>
        </p:nvSpPr>
        <p:spPr>
          <a:noFill/>
        </p:spPr>
        <p:txBody>
          <a:bodyPr/>
          <a:lstStyle/>
          <a:p>
            <a:pPr defTabSz="912813"/>
            <a:fld id="{68F497FE-A838-4825-A07D-904EA54369B2}" type="slidenum">
              <a:rPr lang="en-US" smtClean="0">
                <a:solidFill>
                  <a:srgbClr val="000000"/>
                </a:solidFill>
              </a:rPr>
              <a:pPr defTabSz="912813"/>
              <a:t>25</a:t>
            </a:fld>
            <a:endParaRPr lang="en-US">
              <a:solidFill>
                <a:srgbClr val="000000"/>
              </a:solidFill>
            </a:endParaRPr>
          </a:p>
        </p:txBody>
      </p:sp>
    </p:spTree>
    <p:extLst>
      <p:ext uri="{BB962C8B-B14F-4D97-AF65-F5344CB8AC3E}">
        <p14:creationId xmlns:p14="http://schemas.microsoft.com/office/powerpoint/2010/main" val="297244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9A1D78-7350-4865-BF1D-22F56298A7D2}" type="slidenum">
              <a:rPr lang="en-AU" smtClean="0">
                <a:latin typeface="Arial" charset="0"/>
              </a:rPr>
              <a:pPr fontAlgn="base">
                <a:spcBef>
                  <a:spcPct val="0"/>
                </a:spcBef>
                <a:spcAft>
                  <a:spcPct val="0"/>
                </a:spcAft>
              </a:pPr>
              <a:t>37</a:t>
            </a:fld>
            <a:endParaRPr lang="en-AU">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a:p>
        </p:txBody>
      </p:sp>
    </p:spTree>
    <p:extLst>
      <p:ext uri="{BB962C8B-B14F-4D97-AF65-F5344CB8AC3E}">
        <p14:creationId xmlns:p14="http://schemas.microsoft.com/office/powerpoint/2010/main" val="57410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9E4551AE-971B-4681-A86A-135E0539E53E}" type="datetimeFigureOut">
              <a:rPr lang="en-AU"/>
              <a:pPr>
                <a:defRPr/>
              </a:pPr>
              <a:t>9/03/2019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FC65453-DE4D-45DA-ABF0-98E2A336A57B}" type="slidenum">
              <a:rPr lang="en-AU"/>
              <a:pPr>
                <a:defRPr/>
              </a:pPr>
              <a:t>‹#›</a:t>
            </a:fld>
            <a:endParaRPr lang="en-AU"/>
          </a:p>
        </p:txBody>
      </p:sp>
    </p:spTree>
  </p:cSld>
  <p:clrMapOvr>
    <a:masterClrMapping/>
  </p:clrMapOvr>
  <p:transition spd="slow"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219EE6E-273A-4177-A5E1-C4E496A427C4}" type="datetimeFigureOut">
              <a:rPr lang="en-AU"/>
              <a:pPr>
                <a:defRPr/>
              </a:pPr>
              <a:t>9/03/2019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38C5A0F-409A-4CDF-9B36-5F60F3A03806}" type="slidenum">
              <a:rPr lang="en-AU"/>
              <a:pPr>
                <a:defRPr/>
              </a:pPr>
              <a:t>‹#›</a:t>
            </a:fld>
            <a:endParaRPr lang="en-AU"/>
          </a:p>
        </p:txBody>
      </p:sp>
    </p:spTree>
  </p:cSld>
  <p:clrMapOvr>
    <a:masterClrMapping/>
  </p:clrMapOvr>
  <p:transition spd="slow"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FA1BF82-BF16-4526-8EAD-1B2893B2ED44}" type="datetimeFigureOut">
              <a:rPr lang="en-AU"/>
              <a:pPr>
                <a:defRPr/>
              </a:pPr>
              <a:t>9/03/2019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3B2084B-B93B-4C75-A25A-8C853FA00B6F}" type="slidenum">
              <a:rPr lang="en-AU"/>
              <a:pPr>
                <a:defRPr/>
              </a:pPr>
              <a:t>‹#›</a:t>
            </a:fld>
            <a:endParaRPr lang="en-AU"/>
          </a:p>
        </p:txBody>
      </p:sp>
    </p:spTree>
  </p:cSld>
  <p:clrMapOvr>
    <a:masterClrMapping/>
  </p:clrMapOvr>
  <p:transition spd="slow"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en-AU"/>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8AB160-5070-4B99-A0DB-C076C9A8803A}" type="slidenum">
              <a:rPr lang="en-US"/>
              <a:pPr>
                <a:defRPr/>
              </a:pPr>
              <a:t>‹#›</a:t>
            </a:fld>
            <a:endParaRPr lang="en-US"/>
          </a:p>
        </p:txBody>
      </p:sp>
    </p:spTree>
    <p:extLst>
      <p:ext uri="{BB962C8B-B14F-4D97-AF65-F5344CB8AC3E}">
        <p14:creationId xmlns:p14="http://schemas.microsoft.com/office/powerpoint/2010/main" val="2349028905"/>
      </p:ext>
    </p:extLst>
  </p:cSld>
  <p:clrMapOvr>
    <a:masterClrMapping/>
  </p:clrMapOvr>
  <p:transition spd="slow"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824894"/>
      </p:ext>
    </p:extLst>
  </p:cSld>
  <p:clrMapOvr>
    <a:masterClrMapping/>
  </p:clrMapOvr>
  <p:transition spd="slow"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97891"/>
      </p:ext>
    </p:extLst>
  </p:cSld>
  <p:clrMapOvr>
    <a:masterClrMapping/>
  </p:clrMapOvr>
  <p:transition spd="slow"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666875"/>
      </p:ext>
    </p:extLst>
  </p:cSld>
  <p:clrMapOvr>
    <a:masterClrMapping/>
  </p:clrMapOvr>
  <p:transition spd="slow"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595090"/>
      </p:ext>
    </p:extLst>
  </p:cSld>
  <p:clrMapOvr>
    <a:masterClrMapping/>
  </p:clrMapOvr>
  <p:transition spd="slow"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652031"/>
      </p:ext>
    </p:extLst>
  </p:cSld>
  <p:clrMapOvr>
    <a:masterClrMapping/>
  </p:clrMapOvr>
  <p:transition spd="slow"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94544"/>
      </p:ext>
    </p:extLst>
  </p:cSld>
  <p:clrMapOvr>
    <a:masterClrMapping/>
  </p:clrMapOvr>
  <p:transition spd="slow"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822088"/>
      </p:ext>
    </p:extLst>
  </p:cSld>
  <p:clrMapOvr>
    <a:masterClrMapping/>
  </p:clrMapOvr>
  <p:transition spd="slow"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415BE988-6D5F-416C-A715-B6494C073679}" type="datetimeFigureOut">
              <a:rPr lang="en-AU"/>
              <a:pPr>
                <a:defRPr/>
              </a:pPr>
              <a:t>9/03/2019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FBCF95C-5824-459D-BC2E-8643D0171BB7}" type="slidenum">
              <a:rPr lang="en-AU"/>
              <a:pPr>
                <a:defRPr/>
              </a:pPr>
              <a:t>‹#›</a:t>
            </a:fld>
            <a:endParaRPr lang="en-AU"/>
          </a:p>
        </p:txBody>
      </p:sp>
    </p:spTree>
  </p:cSld>
  <p:clrMapOvr>
    <a:masterClrMapping/>
  </p:clrMapOvr>
  <p:transition spd="slow"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35264"/>
      </p:ext>
    </p:extLst>
  </p:cSld>
  <p:clrMapOvr>
    <a:masterClrMapping/>
  </p:clrMapOvr>
  <p:transition spd="slow" advTm="1000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403682"/>
      </p:ext>
    </p:extLst>
  </p:cSld>
  <p:clrMapOvr>
    <a:masterClrMapping/>
  </p:clrMapOvr>
  <p:transition spd="slow" advTm="1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46168"/>
      </p:ext>
    </p:extLst>
  </p:cSld>
  <p:clrMapOvr>
    <a:masterClrMapping/>
  </p:clrMapOvr>
  <p:transition spd="slow" advTm="10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3/9/2019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349370"/>
      </p:ext>
    </p:extLst>
  </p:cSld>
  <p:clrMapOvr>
    <a:masterClrMapping/>
  </p:clrMapOvr>
  <p:transition spd="slow" advTm="10000"/>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224F01AC-8F11-457F-BC47-48DD6B7AD275}" type="datetimeFigureOut">
              <a:rPr lang="en-US">
                <a:solidFill>
                  <a:prstClr val="black">
                    <a:tint val="75000"/>
                  </a:prstClr>
                </a:solidFill>
              </a:rPr>
              <a:pPr>
                <a:defRPr/>
              </a:pPr>
              <a:t>3/9/2019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8565C2-954C-46E7-936C-7C1D2FEAC0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5658026"/>
      </p:ext>
    </p:extLst>
  </p:cSld>
  <p:clrMapOvr>
    <a:masterClrMapping/>
  </p:clrMapOvr>
  <p:transition spd="slow" advTm="1000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2816" indent="0" algn="ctr">
              <a:buNone/>
              <a:defRPr>
                <a:solidFill>
                  <a:schemeClr val="tx1">
                    <a:tint val="75000"/>
                  </a:schemeClr>
                </a:solidFill>
              </a:defRPr>
            </a:lvl2pPr>
            <a:lvl3pPr marL="905634" indent="0" algn="ctr">
              <a:buNone/>
              <a:defRPr>
                <a:solidFill>
                  <a:schemeClr val="tx1">
                    <a:tint val="75000"/>
                  </a:schemeClr>
                </a:solidFill>
              </a:defRPr>
            </a:lvl3pPr>
            <a:lvl4pPr marL="1358448" indent="0" algn="ctr">
              <a:buNone/>
              <a:defRPr>
                <a:solidFill>
                  <a:schemeClr val="tx1">
                    <a:tint val="75000"/>
                  </a:schemeClr>
                </a:solidFill>
              </a:defRPr>
            </a:lvl4pPr>
            <a:lvl5pPr marL="1811267" indent="0" algn="ctr">
              <a:buNone/>
              <a:defRPr>
                <a:solidFill>
                  <a:schemeClr val="tx1">
                    <a:tint val="75000"/>
                  </a:schemeClr>
                </a:solidFill>
              </a:defRPr>
            </a:lvl5pPr>
            <a:lvl6pPr marL="2264085" indent="0" algn="ctr">
              <a:buNone/>
              <a:defRPr>
                <a:solidFill>
                  <a:schemeClr val="tx1">
                    <a:tint val="75000"/>
                  </a:schemeClr>
                </a:solidFill>
              </a:defRPr>
            </a:lvl6pPr>
            <a:lvl7pPr marL="2716904" indent="0" algn="ctr">
              <a:buNone/>
              <a:defRPr>
                <a:solidFill>
                  <a:schemeClr val="tx1">
                    <a:tint val="75000"/>
                  </a:schemeClr>
                </a:solidFill>
              </a:defRPr>
            </a:lvl7pPr>
            <a:lvl8pPr marL="3169718" indent="0" algn="ctr">
              <a:buNone/>
              <a:defRPr>
                <a:solidFill>
                  <a:schemeClr val="tx1">
                    <a:tint val="75000"/>
                  </a:schemeClr>
                </a:solidFill>
              </a:defRPr>
            </a:lvl8pPr>
            <a:lvl9pPr marL="36225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5E4CA70-F1B2-4EDF-908B-2E7955C0275D}" type="datetimeFigureOut">
              <a:rPr lang="en-US" altLang="en-US"/>
              <a:pPr>
                <a:defRPr/>
              </a:pPr>
              <a:t>3/9/2019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13C9317-6E31-44FF-ADF1-DF257F9DF64D}" type="slidenum">
              <a:rPr lang="en-US" altLang="en-US"/>
              <a:pPr>
                <a:defRPr/>
              </a:pPr>
              <a:t>‹#›</a:t>
            </a:fld>
            <a:endParaRPr lang="en-US" altLang="en-US"/>
          </a:p>
        </p:txBody>
      </p:sp>
    </p:spTree>
    <p:extLst>
      <p:ext uri="{BB962C8B-B14F-4D97-AF65-F5344CB8AC3E}">
        <p14:creationId xmlns:p14="http://schemas.microsoft.com/office/powerpoint/2010/main" val="2512357971"/>
      </p:ext>
    </p:extLst>
  </p:cSld>
  <p:clrMapOvr>
    <a:masterClrMapping/>
  </p:clrMapOvr>
  <p:transition spd="slow" advTm="1000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ACB56B-1B61-4128-B317-970511A77486}" type="datetimeFigureOut">
              <a:rPr lang="en-US" altLang="en-US"/>
              <a:pPr>
                <a:defRPr/>
              </a:pPr>
              <a:t>3/9/2019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5D38E5E-9E61-4A5C-9858-143D135AECC1}" type="slidenum">
              <a:rPr lang="en-US" altLang="en-US"/>
              <a:pPr>
                <a:defRPr/>
              </a:pPr>
              <a:t>‹#›</a:t>
            </a:fld>
            <a:endParaRPr lang="en-US" altLang="en-US"/>
          </a:p>
        </p:txBody>
      </p:sp>
    </p:spTree>
    <p:extLst>
      <p:ext uri="{BB962C8B-B14F-4D97-AF65-F5344CB8AC3E}">
        <p14:creationId xmlns:p14="http://schemas.microsoft.com/office/powerpoint/2010/main" val="2102690512"/>
      </p:ext>
    </p:extLst>
  </p:cSld>
  <p:clrMapOvr>
    <a:masterClrMapping/>
  </p:clrMapOvr>
  <p:transition spd="slow" advTm="1000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1969">
                <a:solidFill>
                  <a:schemeClr val="tx1">
                    <a:tint val="75000"/>
                  </a:schemeClr>
                </a:solidFill>
              </a:defRPr>
            </a:lvl1pPr>
            <a:lvl2pPr marL="452816" indent="0">
              <a:buNone/>
              <a:defRPr sz="1781">
                <a:solidFill>
                  <a:schemeClr val="tx1">
                    <a:tint val="75000"/>
                  </a:schemeClr>
                </a:solidFill>
              </a:defRPr>
            </a:lvl2pPr>
            <a:lvl3pPr marL="905634" indent="0">
              <a:buNone/>
              <a:defRPr sz="1594">
                <a:solidFill>
                  <a:schemeClr val="tx1">
                    <a:tint val="75000"/>
                  </a:schemeClr>
                </a:solidFill>
              </a:defRPr>
            </a:lvl3pPr>
            <a:lvl4pPr marL="1358448" indent="0">
              <a:buNone/>
              <a:defRPr sz="1406">
                <a:solidFill>
                  <a:schemeClr val="tx1">
                    <a:tint val="75000"/>
                  </a:schemeClr>
                </a:solidFill>
              </a:defRPr>
            </a:lvl4pPr>
            <a:lvl5pPr marL="1811267" indent="0">
              <a:buNone/>
              <a:defRPr sz="1406">
                <a:solidFill>
                  <a:schemeClr val="tx1">
                    <a:tint val="75000"/>
                  </a:schemeClr>
                </a:solidFill>
              </a:defRPr>
            </a:lvl5pPr>
            <a:lvl6pPr marL="2264085" indent="0">
              <a:buNone/>
              <a:defRPr sz="1406">
                <a:solidFill>
                  <a:schemeClr val="tx1">
                    <a:tint val="75000"/>
                  </a:schemeClr>
                </a:solidFill>
              </a:defRPr>
            </a:lvl6pPr>
            <a:lvl7pPr marL="2716904" indent="0">
              <a:buNone/>
              <a:defRPr sz="1406">
                <a:solidFill>
                  <a:schemeClr val="tx1">
                    <a:tint val="75000"/>
                  </a:schemeClr>
                </a:solidFill>
              </a:defRPr>
            </a:lvl7pPr>
            <a:lvl8pPr marL="3169718" indent="0">
              <a:buNone/>
              <a:defRPr sz="1406">
                <a:solidFill>
                  <a:schemeClr val="tx1">
                    <a:tint val="75000"/>
                  </a:schemeClr>
                </a:solidFill>
              </a:defRPr>
            </a:lvl8pPr>
            <a:lvl9pPr marL="3622536"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B02DA02-F873-446C-8C07-3EB43F0C53B4}" type="datetimeFigureOut">
              <a:rPr lang="en-US" altLang="en-US"/>
              <a:pPr>
                <a:defRPr/>
              </a:pPr>
              <a:t>3/9/2019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5FA443D-1E8D-401E-AC40-9B6507CC82CA}" type="slidenum">
              <a:rPr lang="en-US" altLang="en-US"/>
              <a:pPr>
                <a:defRPr/>
              </a:pPr>
              <a:t>‹#›</a:t>
            </a:fld>
            <a:endParaRPr lang="en-US" altLang="en-US"/>
          </a:p>
        </p:txBody>
      </p:sp>
    </p:spTree>
    <p:extLst>
      <p:ext uri="{BB962C8B-B14F-4D97-AF65-F5344CB8AC3E}">
        <p14:creationId xmlns:p14="http://schemas.microsoft.com/office/powerpoint/2010/main" val="3843348260"/>
      </p:ext>
    </p:extLst>
  </p:cSld>
  <p:clrMapOvr>
    <a:masterClrMapping/>
  </p:clrMapOvr>
  <p:transition spd="slow" advTm="1000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13"/>
            </a:lvl1pPr>
            <a:lvl2pPr>
              <a:defRPr sz="2344"/>
            </a:lvl2pPr>
            <a:lvl3pPr>
              <a:defRPr sz="1969"/>
            </a:lvl3pPr>
            <a:lvl4pPr>
              <a:defRPr sz="1781"/>
            </a:lvl4pPr>
            <a:lvl5pPr>
              <a:defRPr sz="1781"/>
            </a:lvl5pPr>
            <a:lvl6pPr>
              <a:defRPr sz="1781"/>
            </a:lvl6pPr>
            <a:lvl7pPr>
              <a:defRPr sz="1781"/>
            </a:lvl7pPr>
            <a:lvl8pPr>
              <a:defRPr sz="1781"/>
            </a:lvl8pPr>
            <a:lvl9pPr>
              <a:defRPr sz="17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13"/>
            </a:lvl1pPr>
            <a:lvl2pPr>
              <a:defRPr sz="2344"/>
            </a:lvl2pPr>
            <a:lvl3pPr>
              <a:defRPr sz="1969"/>
            </a:lvl3pPr>
            <a:lvl4pPr>
              <a:defRPr sz="1781"/>
            </a:lvl4pPr>
            <a:lvl5pPr>
              <a:defRPr sz="1781"/>
            </a:lvl5pPr>
            <a:lvl6pPr>
              <a:defRPr sz="1781"/>
            </a:lvl6pPr>
            <a:lvl7pPr>
              <a:defRPr sz="1781"/>
            </a:lvl7pPr>
            <a:lvl8pPr>
              <a:defRPr sz="1781"/>
            </a:lvl8pPr>
            <a:lvl9pPr>
              <a:defRPr sz="17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FF0AD5C-CD84-4D9C-BA2B-7DD3F7C4AC8F}" type="datetimeFigureOut">
              <a:rPr lang="en-US" altLang="en-US"/>
              <a:pPr>
                <a:defRPr/>
              </a:pPr>
              <a:t>3/9/2019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F88F0FC-62A2-44FB-8709-E4DDB021E0A5}" type="slidenum">
              <a:rPr lang="en-US" altLang="en-US"/>
              <a:pPr>
                <a:defRPr/>
              </a:pPr>
              <a:t>‹#›</a:t>
            </a:fld>
            <a:endParaRPr lang="en-US" altLang="en-US"/>
          </a:p>
        </p:txBody>
      </p:sp>
    </p:spTree>
    <p:extLst>
      <p:ext uri="{BB962C8B-B14F-4D97-AF65-F5344CB8AC3E}">
        <p14:creationId xmlns:p14="http://schemas.microsoft.com/office/powerpoint/2010/main" val="2254177672"/>
      </p:ext>
    </p:extLst>
  </p:cSld>
  <p:clrMapOvr>
    <a:masterClrMapping/>
  </p:clrMapOvr>
  <p:transition spd="slow" advTm="1000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344" b="1"/>
            </a:lvl1pPr>
            <a:lvl2pPr marL="452816" indent="0">
              <a:buNone/>
              <a:defRPr sz="1969" b="1"/>
            </a:lvl2pPr>
            <a:lvl3pPr marL="905634" indent="0">
              <a:buNone/>
              <a:defRPr sz="1781" b="1"/>
            </a:lvl3pPr>
            <a:lvl4pPr marL="1358448" indent="0">
              <a:buNone/>
              <a:defRPr sz="1594" b="1"/>
            </a:lvl4pPr>
            <a:lvl5pPr marL="1811267" indent="0">
              <a:buNone/>
              <a:defRPr sz="1594" b="1"/>
            </a:lvl5pPr>
            <a:lvl6pPr marL="2264085" indent="0">
              <a:buNone/>
              <a:defRPr sz="1594" b="1"/>
            </a:lvl6pPr>
            <a:lvl7pPr marL="2716904" indent="0">
              <a:buNone/>
              <a:defRPr sz="1594" b="1"/>
            </a:lvl7pPr>
            <a:lvl8pPr marL="3169718" indent="0">
              <a:buNone/>
              <a:defRPr sz="1594" b="1"/>
            </a:lvl8pPr>
            <a:lvl9pPr marL="3622536" indent="0">
              <a:buNone/>
              <a:defRPr sz="1594"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344"/>
            </a:lvl1pPr>
            <a:lvl2pPr>
              <a:defRPr sz="1969"/>
            </a:lvl2pPr>
            <a:lvl3pPr>
              <a:defRPr sz="1781"/>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2"/>
          </a:xfrm>
        </p:spPr>
        <p:txBody>
          <a:bodyPr anchor="b"/>
          <a:lstStyle>
            <a:lvl1pPr marL="0" indent="0">
              <a:buNone/>
              <a:defRPr sz="2344" b="1"/>
            </a:lvl1pPr>
            <a:lvl2pPr marL="452816" indent="0">
              <a:buNone/>
              <a:defRPr sz="1969" b="1"/>
            </a:lvl2pPr>
            <a:lvl3pPr marL="905634" indent="0">
              <a:buNone/>
              <a:defRPr sz="1781" b="1"/>
            </a:lvl3pPr>
            <a:lvl4pPr marL="1358448" indent="0">
              <a:buNone/>
              <a:defRPr sz="1594" b="1"/>
            </a:lvl4pPr>
            <a:lvl5pPr marL="1811267" indent="0">
              <a:buNone/>
              <a:defRPr sz="1594" b="1"/>
            </a:lvl5pPr>
            <a:lvl6pPr marL="2264085" indent="0">
              <a:buNone/>
              <a:defRPr sz="1594" b="1"/>
            </a:lvl6pPr>
            <a:lvl7pPr marL="2716904" indent="0">
              <a:buNone/>
              <a:defRPr sz="1594" b="1"/>
            </a:lvl7pPr>
            <a:lvl8pPr marL="3169718" indent="0">
              <a:buNone/>
              <a:defRPr sz="1594" b="1"/>
            </a:lvl8pPr>
            <a:lvl9pPr marL="3622536" indent="0">
              <a:buNone/>
              <a:defRPr sz="1594" b="1"/>
            </a:lvl9pPr>
          </a:lstStyle>
          <a:p>
            <a:pPr lvl="0"/>
            <a:r>
              <a:rPr lang="en-US"/>
              <a:t>Click to edit Master text styles</a:t>
            </a:r>
          </a:p>
        </p:txBody>
      </p:sp>
      <p:sp>
        <p:nvSpPr>
          <p:cNvPr id="6" name="Content Placeholder 5"/>
          <p:cNvSpPr>
            <a:spLocks noGrp="1"/>
          </p:cNvSpPr>
          <p:nvPr>
            <p:ph sz="quarter" idx="4"/>
          </p:nvPr>
        </p:nvSpPr>
        <p:spPr>
          <a:xfrm>
            <a:off x="4645033" y="2174879"/>
            <a:ext cx="4041775" cy="3951288"/>
          </a:xfrm>
        </p:spPr>
        <p:txBody>
          <a:bodyPr/>
          <a:lstStyle>
            <a:lvl1pPr>
              <a:defRPr sz="2344"/>
            </a:lvl1pPr>
            <a:lvl2pPr>
              <a:defRPr sz="1969"/>
            </a:lvl2pPr>
            <a:lvl3pPr>
              <a:defRPr sz="1781"/>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5695E55-D425-4B97-A449-26921973332E}" type="datetimeFigureOut">
              <a:rPr lang="en-US" altLang="en-US"/>
              <a:pPr>
                <a:defRPr/>
              </a:pPr>
              <a:t>3/9/2019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E03CEA6-4EAB-4336-8BB2-EF019133A5AB}" type="slidenum">
              <a:rPr lang="en-US" altLang="en-US"/>
              <a:pPr>
                <a:defRPr/>
              </a:pPr>
              <a:t>‹#›</a:t>
            </a:fld>
            <a:endParaRPr lang="en-US" altLang="en-US"/>
          </a:p>
        </p:txBody>
      </p:sp>
    </p:spTree>
    <p:extLst>
      <p:ext uri="{BB962C8B-B14F-4D97-AF65-F5344CB8AC3E}">
        <p14:creationId xmlns:p14="http://schemas.microsoft.com/office/powerpoint/2010/main" val="1958251473"/>
      </p:ext>
    </p:extLst>
  </p:cSld>
  <p:clrMapOvr>
    <a:masterClrMapping/>
  </p:clrMapOvr>
  <p:transition spd="slow"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D89201-DDBC-4C0A-A1D6-D4BBC057B5F9}" type="datetimeFigureOut">
              <a:rPr lang="en-AU"/>
              <a:pPr>
                <a:defRPr/>
              </a:pPr>
              <a:t>9/03/2019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ABAF1B0-D973-483C-ABD3-5C02AE4AAC49}" type="slidenum">
              <a:rPr lang="en-AU"/>
              <a:pPr>
                <a:defRPr/>
              </a:pPr>
              <a:t>‹#›</a:t>
            </a:fld>
            <a:endParaRPr lang="en-AU"/>
          </a:p>
        </p:txBody>
      </p:sp>
    </p:spTree>
  </p:cSld>
  <p:clrMapOvr>
    <a:masterClrMapping/>
  </p:clrMapOvr>
  <p:transition spd="slow" advTm="1000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46DEF38-0B25-4A0D-A702-0FD336DC8BB8}" type="datetimeFigureOut">
              <a:rPr lang="en-US" altLang="en-US"/>
              <a:pPr>
                <a:defRPr/>
              </a:pPr>
              <a:t>3/9/2019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7D567D4-043F-42B8-B616-B7068F8AC4B0}" type="slidenum">
              <a:rPr lang="en-US" altLang="en-US"/>
              <a:pPr>
                <a:defRPr/>
              </a:pPr>
              <a:t>‹#›</a:t>
            </a:fld>
            <a:endParaRPr lang="en-US" altLang="en-US"/>
          </a:p>
        </p:txBody>
      </p:sp>
    </p:spTree>
    <p:extLst>
      <p:ext uri="{BB962C8B-B14F-4D97-AF65-F5344CB8AC3E}">
        <p14:creationId xmlns:p14="http://schemas.microsoft.com/office/powerpoint/2010/main" val="4276204752"/>
      </p:ext>
    </p:extLst>
  </p:cSld>
  <p:clrMapOvr>
    <a:masterClrMapping/>
  </p:clrMapOvr>
  <p:transition spd="slow" advTm="1000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5E4C32-8525-4C86-B5C4-573FA05490D4}" type="datetimeFigureOut">
              <a:rPr lang="en-US" altLang="en-US"/>
              <a:pPr>
                <a:defRPr/>
              </a:pPr>
              <a:t>3/9/2019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068CB9B6-9A34-466E-AE66-DD87A15BB388}" type="slidenum">
              <a:rPr lang="en-US" altLang="en-US"/>
              <a:pPr>
                <a:defRPr/>
              </a:pPr>
              <a:t>‹#›</a:t>
            </a:fld>
            <a:endParaRPr lang="en-US" altLang="en-US"/>
          </a:p>
        </p:txBody>
      </p:sp>
    </p:spTree>
    <p:extLst>
      <p:ext uri="{BB962C8B-B14F-4D97-AF65-F5344CB8AC3E}">
        <p14:creationId xmlns:p14="http://schemas.microsoft.com/office/powerpoint/2010/main" val="4094762848"/>
      </p:ext>
    </p:extLst>
  </p:cSld>
  <p:clrMapOvr>
    <a:masterClrMapping/>
  </p:clrMapOvr>
  <p:transition spd="slow" advTm="10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188"/>
            </a:lvl1pPr>
            <a:lvl2pPr>
              <a:defRPr sz="2813"/>
            </a:lvl2pPr>
            <a:lvl3pPr>
              <a:defRPr sz="2344"/>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8"/>
            <a:ext cx="3008313" cy="4691063"/>
          </a:xfrm>
        </p:spPr>
        <p:txBody>
          <a:bodyPr/>
          <a:lstStyle>
            <a:lvl1pPr marL="0" indent="0">
              <a:buNone/>
              <a:defRPr sz="1406"/>
            </a:lvl1pPr>
            <a:lvl2pPr marL="452816" indent="0">
              <a:buNone/>
              <a:defRPr sz="1219"/>
            </a:lvl2pPr>
            <a:lvl3pPr marL="905634" indent="0">
              <a:buNone/>
              <a:defRPr sz="1031"/>
            </a:lvl3pPr>
            <a:lvl4pPr marL="1358448" indent="0">
              <a:buNone/>
              <a:defRPr sz="938"/>
            </a:lvl4pPr>
            <a:lvl5pPr marL="1811267" indent="0">
              <a:buNone/>
              <a:defRPr sz="938"/>
            </a:lvl5pPr>
            <a:lvl6pPr marL="2264085" indent="0">
              <a:buNone/>
              <a:defRPr sz="938"/>
            </a:lvl6pPr>
            <a:lvl7pPr marL="2716904" indent="0">
              <a:buNone/>
              <a:defRPr sz="938"/>
            </a:lvl7pPr>
            <a:lvl8pPr marL="3169718" indent="0">
              <a:buNone/>
              <a:defRPr sz="938"/>
            </a:lvl8pPr>
            <a:lvl9pPr marL="3622536" indent="0">
              <a:buNone/>
              <a:defRPr sz="93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6AB75A-EA76-4BD0-AE53-120E57415D88}" type="datetimeFigureOut">
              <a:rPr lang="en-US" altLang="en-US"/>
              <a:pPr>
                <a:defRPr/>
              </a:pPr>
              <a:t>3/9/2019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7630E67-46A3-40D3-A321-CE89241E04E1}" type="slidenum">
              <a:rPr lang="en-US" altLang="en-US"/>
              <a:pPr>
                <a:defRPr/>
              </a:pPr>
              <a:t>‹#›</a:t>
            </a:fld>
            <a:endParaRPr lang="en-US" altLang="en-US"/>
          </a:p>
        </p:txBody>
      </p:sp>
    </p:spTree>
    <p:extLst>
      <p:ext uri="{BB962C8B-B14F-4D97-AF65-F5344CB8AC3E}">
        <p14:creationId xmlns:p14="http://schemas.microsoft.com/office/powerpoint/2010/main" val="830292084"/>
      </p:ext>
    </p:extLst>
  </p:cSld>
  <p:clrMapOvr>
    <a:masterClrMapping/>
  </p:clrMapOvr>
  <p:transition spd="slow" advTm="1000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188"/>
            </a:lvl1pPr>
            <a:lvl2pPr marL="452816" indent="0">
              <a:buNone/>
              <a:defRPr sz="2813"/>
            </a:lvl2pPr>
            <a:lvl3pPr marL="905634" indent="0">
              <a:buNone/>
              <a:defRPr sz="2344"/>
            </a:lvl3pPr>
            <a:lvl4pPr marL="1358448" indent="0">
              <a:buNone/>
              <a:defRPr sz="1969"/>
            </a:lvl4pPr>
            <a:lvl5pPr marL="1811267" indent="0">
              <a:buNone/>
              <a:defRPr sz="1969"/>
            </a:lvl5pPr>
            <a:lvl6pPr marL="2264085" indent="0">
              <a:buNone/>
              <a:defRPr sz="1969"/>
            </a:lvl6pPr>
            <a:lvl7pPr marL="2716904" indent="0">
              <a:buNone/>
              <a:defRPr sz="1969"/>
            </a:lvl7pPr>
            <a:lvl8pPr marL="3169718" indent="0">
              <a:buNone/>
              <a:defRPr sz="1969"/>
            </a:lvl8pPr>
            <a:lvl9pPr marL="3622536" indent="0">
              <a:buNone/>
              <a:defRPr sz="1969"/>
            </a:lvl9pPr>
          </a:lstStyle>
          <a:p>
            <a:pPr lvl="0"/>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6"/>
            </a:lvl1pPr>
            <a:lvl2pPr marL="452816" indent="0">
              <a:buNone/>
              <a:defRPr sz="1219"/>
            </a:lvl2pPr>
            <a:lvl3pPr marL="905634" indent="0">
              <a:buNone/>
              <a:defRPr sz="1031"/>
            </a:lvl3pPr>
            <a:lvl4pPr marL="1358448" indent="0">
              <a:buNone/>
              <a:defRPr sz="938"/>
            </a:lvl4pPr>
            <a:lvl5pPr marL="1811267" indent="0">
              <a:buNone/>
              <a:defRPr sz="938"/>
            </a:lvl5pPr>
            <a:lvl6pPr marL="2264085" indent="0">
              <a:buNone/>
              <a:defRPr sz="938"/>
            </a:lvl6pPr>
            <a:lvl7pPr marL="2716904" indent="0">
              <a:buNone/>
              <a:defRPr sz="938"/>
            </a:lvl7pPr>
            <a:lvl8pPr marL="3169718" indent="0">
              <a:buNone/>
              <a:defRPr sz="938"/>
            </a:lvl8pPr>
            <a:lvl9pPr marL="3622536" indent="0">
              <a:buNone/>
              <a:defRPr sz="93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E4DAB58-BA88-44A8-AAE9-EBC60B8A28CF}" type="datetimeFigureOut">
              <a:rPr lang="en-US" altLang="en-US"/>
              <a:pPr>
                <a:defRPr/>
              </a:pPr>
              <a:t>3/9/2019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762C913-E80F-4235-8D7C-AF9AE581A3B7}" type="slidenum">
              <a:rPr lang="en-US" altLang="en-US"/>
              <a:pPr>
                <a:defRPr/>
              </a:pPr>
              <a:t>‹#›</a:t>
            </a:fld>
            <a:endParaRPr lang="en-US" altLang="en-US"/>
          </a:p>
        </p:txBody>
      </p:sp>
    </p:spTree>
    <p:extLst>
      <p:ext uri="{BB962C8B-B14F-4D97-AF65-F5344CB8AC3E}">
        <p14:creationId xmlns:p14="http://schemas.microsoft.com/office/powerpoint/2010/main" val="3737723063"/>
      </p:ext>
    </p:extLst>
  </p:cSld>
  <p:clrMapOvr>
    <a:masterClrMapping/>
  </p:clrMapOvr>
  <p:transition spd="slow" advTm="1000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6E199B-0B97-4C0A-B292-604F9B7E9FDD}" type="datetimeFigureOut">
              <a:rPr lang="en-US" altLang="en-US"/>
              <a:pPr>
                <a:defRPr/>
              </a:pPr>
              <a:t>3/9/2019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C40FE19-6736-415F-A4E1-2BB4EC8F9A83}" type="slidenum">
              <a:rPr lang="en-US" altLang="en-US"/>
              <a:pPr>
                <a:defRPr/>
              </a:pPr>
              <a:t>‹#›</a:t>
            </a:fld>
            <a:endParaRPr lang="en-US" altLang="en-US"/>
          </a:p>
        </p:txBody>
      </p:sp>
    </p:spTree>
    <p:extLst>
      <p:ext uri="{BB962C8B-B14F-4D97-AF65-F5344CB8AC3E}">
        <p14:creationId xmlns:p14="http://schemas.microsoft.com/office/powerpoint/2010/main" val="3502465646"/>
      </p:ext>
    </p:extLst>
  </p:cSld>
  <p:clrMapOvr>
    <a:masterClrMapping/>
  </p:clrMapOvr>
  <p:transition spd="slow" advTm="1000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AF4B57-8408-49D4-93C4-92AC876EE6AD}" type="datetimeFigureOut">
              <a:rPr lang="en-US" altLang="en-US"/>
              <a:pPr>
                <a:defRPr/>
              </a:pPr>
              <a:t>3/9/2019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BC44B6-27FD-4D1D-A4B5-B73725E92F70}" type="slidenum">
              <a:rPr lang="en-US" altLang="en-US"/>
              <a:pPr>
                <a:defRPr/>
              </a:pPr>
              <a:t>‹#›</a:t>
            </a:fld>
            <a:endParaRPr lang="en-US" altLang="en-US"/>
          </a:p>
        </p:txBody>
      </p:sp>
    </p:spTree>
    <p:extLst>
      <p:ext uri="{BB962C8B-B14F-4D97-AF65-F5344CB8AC3E}">
        <p14:creationId xmlns:p14="http://schemas.microsoft.com/office/powerpoint/2010/main" val="3803403328"/>
      </p:ext>
    </p:extLst>
  </p:cSld>
  <p:clrMapOvr>
    <a:masterClrMapping/>
  </p:clrMapOvr>
  <p:transition spd="slow" advTm="1000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185C8F-AEB8-4E07-8BE6-2E690B0F6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061752"/>
      </p:ext>
    </p:extLst>
  </p:cSld>
  <p:clrMapOvr>
    <a:masterClrMapping/>
  </p:clrMapOvr>
  <p:transition spd="slow" advTm="1000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9AD863-3691-4203-BCC3-ECA4CF686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3717851"/>
      </p:ext>
    </p:extLst>
  </p:cSld>
  <p:clrMapOvr>
    <a:masterClrMapping/>
  </p:clrMapOvr>
  <p:transition spd="slow" advTm="1000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C11B9B-390E-4759-BE5A-6A9632C397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239536"/>
      </p:ext>
    </p:extLst>
  </p:cSld>
  <p:clrMapOvr>
    <a:masterClrMapping/>
  </p:clrMapOvr>
  <p:transition spd="slow" advTm="1000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B1D8EA-806A-4FAC-8765-F1A2E81EBC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239362"/>
      </p:ext>
    </p:extLst>
  </p:cSld>
  <p:clrMapOvr>
    <a:masterClrMapping/>
  </p:clrMapOvr>
  <p:transition spd="slow"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5431C329-2400-4EE3-BBC1-50038106972F}" type="datetimeFigureOut">
              <a:rPr lang="en-AU"/>
              <a:pPr>
                <a:defRPr/>
              </a:pPr>
              <a:t>9/03/2019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2559310-6AC7-4043-9446-EC2E09BFF0D0}" type="slidenum">
              <a:rPr lang="en-AU"/>
              <a:pPr>
                <a:defRPr/>
              </a:pPr>
              <a:t>‹#›</a:t>
            </a:fld>
            <a:endParaRPr lang="en-AU"/>
          </a:p>
        </p:txBody>
      </p:sp>
    </p:spTree>
  </p:cSld>
  <p:clrMapOvr>
    <a:masterClrMapping/>
  </p:clrMapOvr>
  <p:transition spd="slow" advTm="1000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0559D9-DC70-457D-BC5C-5F1BD4A9F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163173"/>
      </p:ext>
    </p:extLst>
  </p:cSld>
  <p:clrMapOvr>
    <a:masterClrMapping/>
  </p:clrMapOvr>
  <p:transition spd="slow" advTm="1000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DA156E-AF9A-4F4C-8459-C654DBF15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1347524"/>
      </p:ext>
    </p:extLst>
  </p:cSld>
  <p:clrMapOvr>
    <a:masterClrMapping/>
  </p:clrMapOvr>
  <p:transition spd="slow" advTm="1000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3C02F3-93BA-4700-899C-0608F95FBE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2587067"/>
      </p:ext>
    </p:extLst>
  </p:cSld>
  <p:clrMapOvr>
    <a:masterClrMapping/>
  </p:clrMapOvr>
  <p:transition spd="slow" advTm="1000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D0D4-74AF-4BA4-A00F-F13706181C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3129972"/>
      </p:ext>
    </p:extLst>
  </p:cSld>
  <p:clrMapOvr>
    <a:masterClrMapping/>
  </p:clrMapOvr>
  <p:transition spd="slow" advTm="1000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ECFC3C-4FC8-4B65-AE46-5E5E316840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6752472"/>
      </p:ext>
    </p:extLst>
  </p:cSld>
  <p:clrMapOvr>
    <a:masterClrMapping/>
  </p:clrMapOvr>
  <p:transition spd="slow" advTm="1000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D29AF7-7740-44C6-A153-0F7D2EFE93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94155"/>
      </p:ext>
    </p:extLst>
  </p:cSld>
  <p:clrMapOvr>
    <a:masterClrMapping/>
  </p:clrMapOvr>
  <p:transition spd="slow" advTm="1000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7789F7-36DF-476D-A128-091E61E47C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7760955"/>
      </p:ext>
    </p:extLst>
  </p:cSld>
  <p:clrMapOvr>
    <a:masterClrMapping/>
  </p:clrMapOvr>
  <p:transition spd="slow" advTm="1000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185C8F-AEB8-4E07-8BE6-2E690B0F6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7461754"/>
      </p:ext>
    </p:extLst>
  </p:cSld>
  <p:clrMapOvr>
    <a:masterClrMapping/>
  </p:clrMapOvr>
  <p:transition spd="slow" advTm="1000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9AD863-3691-4203-BCC3-ECA4CF686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4355605"/>
      </p:ext>
    </p:extLst>
  </p:cSld>
  <p:clrMapOvr>
    <a:masterClrMapping/>
  </p:clrMapOvr>
  <p:transition spd="slow" advTm="1000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C11B9B-390E-4759-BE5A-6A9632C397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3867653"/>
      </p:ext>
    </p:extLst>
  </p:cSld>
  <p:clrMapOvr>
    <a:masterClrMapping/>
  </p:clrMapOvr>
  <p:transition spd="slow"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FD01CE82-9BAB-4FBB-9596-3D2E20E7CAD4}" type="datetimeFigureOut">
              <a:rPr lang="en-AU"/>
              <a:pPr>
                <a:defRPr/>
              </a:pPr>
              <a:t>9/03/2019</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74E988F-A917-45D2-B1B1-A289A431CA35}" type="slidenum">
              <a:rPr lang="en-AU"/>
              <a:pPr>
                <a:defRPr/>
              </a:pPr>
              <a:t>‹#›</a:t>
            </a:fld>
            <a:endParaRPr lang="en-AU"/>
          </a:p>
        </p:txBody>
      </p:sp>
    </p:spTree>
  </p:cSld>
  <p:clrMapOvr>
    <a:masterClrMapping/>
  </p:clrMapOvr>
  <p:transition spd="slow" advTm="1000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B1D8EA-806A-4FAC-8765-F1A2E81EBC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117614"/>
      </p:ext>
    </p:extLst>
  </p:cSld>
  <p:clrMapOvr>
    <a:masterClrMapping/>
  </p:clrMapOvr>
  <p:transition spd="slow" advTm="1000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0559D9-DC70-457D-BC5C-5F1BD4A9F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659325"/>
      </p:ext>
    </p:extLst>
  </p:cSld>
  <p:clrMapOvr>
    <a:masterClrMapping/>
  </p:clrMapOvr>
  <p:transition spd="slow" advTm="1000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DA156E-AF9A-4F4C-8459-C654DBF15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4584356"/>
      </p:ext>
    </p:extLst>
  </p:cSld>
  <p:clrMapOvr>
    <a:masterClrMapping/>
  </p:clrMapOvr>
  <p:transition spd="slow" advTm="1000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3C02F3-93BA-4700-899C-0608F95FBE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3208176"/>
      </p:ext>
    </p:extLst>
  </p:cSld>
  <p:clrMapOvr>
    <a:masterClrMapping/>
  </p:clrMapOvr>
  <p:transition spd="slow" advTm="1000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D0D4-74AF-4BA4-A00F-F13706181C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897641"/>
      </p:ext>
    </p:extLst>
  </p:cSld>
  <p:clrMapOvr>
    <a:masterClrMapping/>
  </p:clrMapOvr>
  <p:transition spd="slow" advTm="1000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ECFC3C-4FC8-4B65-AE46-5E5E316840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9308927"/>
      </p:ext>
    </p:extLst>
  </p:cSld>
  <p:clrMapOvr>
    <a:masterClrMapping/>
  </p:clrMapOvr>
  <p:transition spd="slow" advTm="1000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D29AF7-7740-44C6-A153-0F7D2EFE93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525449"/>
      </p:ext>
    </p:extLst>
  </p:cSld>
  <p:clrMapOvr>
    <a:masterClrMapping/>
  </p:clrMapOvr>
  <p:transition spd="slow" advTm="1000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7789F7-36DF-476D-A128-091E61E47C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0174779"/>
      </p:ext>
    </p:extLst>
  </p:cSld>
  <p:clrMapOvr>
    <a:masterClrMapping/>
  </p:clrMapOvr>
  <p:transition spd="slow" advTm="1000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185C8F-AEB8-4E07-8BE6-2E690B0F6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9150191"/>
      </p:ext>
    </p:extLst>
  </p:cSld>
  <p:clrMapOvr>
    <a:masterClrMapping/>
  </p:clrMapOvr>
  <p:transition spd="slow" advTm="1000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9AD863-3691-4203-BCC3-ECA4CF686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985464"/>
      </p:ext>
    </p:extLst>
  </p:cSld>
  <p:clrMapOvr>
    <a:masterClrMapping/>
  </p:clrMapOvr>
  <p:transition spd="slow"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C5C67AC9-04B0-44A6-82A6-F8E4B2071159}" type="datetimeFigureOut">
              <a:rPr lang="en-AU"/>
              <a:pPr>
                <a:defRPr/>
              </a:pPr>
              <a:t>9/03/2019</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AE5F2AEE-2283-4931-83A1-E528AE2DF23B}" type="slidenum">
              <a:rPr lang="en-AU"/>
              <a:pPr>
                <a:defRPr/>
              </a:pPr>
              <a:t>‹#›</a:t>
            </a:fld>
            <a:endParaRPr lang="en-AU"/>
          </a:p>
        </p:txBody>
      </p:sp>
    </p:spTree>
  </p:cSld>
  <p:clrMapOvr>
    <a:masterClrMapping/>
  </p:clrMapOvr>
  <p:transition spd="slow" advTm="10000"/>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C11B9B-390E-4759-BE5A-6A9632C397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181189"/>
      </p:ext>
    </p:extLst>
  </p:cSld>
  <p:clrMapOvr>
    <a:masterClrMapping/>
  </p:clrMapOvr>
  <p:transition spd="slow" advTm="1000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B1D8EA-806A-4FAC-8765-F1A2E81EBC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035471"/>
      </p:ext>
    </p:extLst>
  </p:cSld>
  <p:clrMapOvr>
    <a:masterClrMapping/>
  </p:clrMapOvr>
  <p:transition spd="slow" advTm="1000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0559D9-DC70-457D-BC5C-5F1BD4A9F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14715"/>
      </p:ext>
    </p:extLst>
  </p:cSld>
  <p:clrMapOvr>
    <a:masterClrMapping/>
  </p:clrMapOvr>
  <p:transition spd="slow" advTm="1000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DA156E-AF9A-4F4C-8459-C654DBF15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4547659"/>
      </p:ext>
    </p:extLst>
  </p:cSld>
  <p:clrMapOvr>
    <a:masterClrMapping/>
  </p:clrMapOvr>
  <p:transition spd="slow" advTm="1000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3C02F3-93BA-4700-899C-0608F95FBE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4398494"/>
      </p:ext>
    </p:extLst>
  </p:cSld>
  <p:clrMapOvr>
    <a:masterClrMapping/>
  </p:clrMapOvr>
  <p:transition spd="slow" advTm="1000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D0D4-74AF-4BA4-A00F-F13706181C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600615"/>
      </p:ext>
    </p:extLst>
  </p:cSld>
  <p:clrMapOvr>
    <a:masterClrMapping/>
  </p:clrMapOvr>
  <p:transition spd="slow" advTm="1000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ECFC3C-4FC8-4B65-AE46-5E5E316840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358726"/>
      </p:ext>
    </p:extLst>
  </p:cSld>
  <p:clrMapOvr>
    <a:masterClrMapping/>
  </p:clrMapOvr>
  <p:transition spd="slow" advTm="1000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D29AF7-7740-44C6-A153-0F7D2EFE93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893844"/>
      </p:ext>
    </p:extLst>
  </p:cSld>
  <p:clrMapOvr>
    <a:masterClrMapping/>
  </p:clrMapOvr>
  <p:transition spd="slow" advTm="1000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7789F7-36DF-476D-A128-091E61E47C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3942705"/>
      </p:ext>
    </p:extLst>
  </p:cSld>
  <p:clrMapOvr>
    <a:masterClrMapping/>
  </p:clrMapOvr>
  <p:transition spd="slow" advTm="1000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9E4551AE-971B-4681-A86A-135E0539E53E}" type="datetimeFigureOut">
              <a:rPr lang="en-AU">
                <a:solidFill>
                  <a:prstClr val="white">
                    <a:tint val="75000"/>
                  </a:prstClr>
                </a:solidFill>
              </a:rPr>
              <a:pPr>
                <a:defRPr/>
              </a:pPr>
              <a:t>9/03/2019</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C65453-DE4D-45DA-ABF0-98E2A336A57B}"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862813978"/>
      </p:ext>
    </p:extLst>
  </p:cSld>
  <p:clrMapOvr>
    <a:masterClrMapping/>
  </p:clrMapOvr>
  <p:transition spd="slow"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06D229-DF14-4F21-B395-85A00EA30657}" type="datetimeFigureOut">
              <a:rPr lang="en-AU"/>
              <a:pPr>
                <a:defRPr/>
              </a:pPr>
              <a:t>9/03/2019</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BF4AB418-B650-4D6E-8D34-62BAEC9EBAF4}" type="slidenum">
              <a:rPr lang="en-AU"/>
              <a:pPr>
                <a:defRPr/>
              </a:pPr>
              <a:t>‹#›</a:t>
            </a:fld>
            <a:endParaRPr lang="en-AU"/>
          </a:p>
        </p:txBody>
      </p:sp>
    </p:spTree>
  </p:cSld>
  <p:clrMapOvr>
    <a:masterClrMapping/>
  </p:clrMapOvr>
  <p:transition spd="slow" advTm="10000"/>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415BE988-6D5F-416C-A715-B6494C073679}" type="datetimeFigureOut">
              <a:rPr lang="en-AU">
                <a:solidFill>
                  <a:prstClr val="white">
                    <a:tint val="75000"/>
                  </a:prstClr>
                </a:solidFill>
              </a:rPr>
              <a:pPr>
                <a:defRPr/>
              </a:pPr>
              <a:t>9/03/2019</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BCF95C-5824-459D-BC2E-8643D0171BB7}"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993784343"/>
      </p:ext>
    </p:extLst>
  </p:cSld>
  <p:clrMapOvr>
    <a:masterClrMapping/>
  </p:clrMapOvr>
  <p:transition spd="slow" advTm="10000"/>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D89201-DDBC-4C0A-A1D6-D4BBC057B5F9}" type="datetimeFigureOut">
              <a:rPr lang="en-AU">
                <a:solidFill>
                  <a:prstClr val="white">
                    <a:tint val="75000"/>
                  </a:prstClr>
                </a:solidFill>
              </a:rPr>
              <a:pPr>
                <a:defRPr/>
              </a:pPr>
              <a:t>9/03/2019</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BAF1B0-D973-483C-ABD3-5C02AE4AAC49}"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15434287"/>
      </p:ext>
    </p:extLst>
  </p:cSld>
  <p:clrMapOvr>
    <a:masterClrMapping/>
  </p:clrMapOvr>
  <p:transition spd="slow" advTm="1000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5431C329-2400-4EE3-BBC1-50038106972F}" type="datetimeFigureOut">
              <a:rPr lang="en-AU">
                <a:solidFill>
                  <a:prstClr val="white">
                    <a:tint val="75000"/>
                  </a:prstClr>
                </a:solidFill>
              </a:rPr>
              <a:pPr>
                <a:defRPr/>
              </a:pPr>
              <a:t>9/03/2019</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559310-6AC7-4043-9446-EC2E09BFF0D0}"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330870194"/>
      </p:ext>
    </p:extLst>
  </p:cSld>
  <p:clrMapOvr>
    <a:masterClrMapping/>
  </p:clrMapOvr>
  <p:transition spd="slow" advTm="1000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FD01CE82-9BAB-4FBB-9596-3D2E20E7CAD4}" type="datetimeFigureOut">
              <a:rPr lang="en-AU">
                <a:solidFill>
                  <a:prstClr val="white">
                    <a:tint val="75000"/>
                  </a:prstClr>
                </a:solidFill>
              </a:rPr>
              <a:pPr>
                <a:defRPr/>
              </a:pPr>
              <a:t>9/03/2019</a:t>
            </a:fld>
            <a:endParaRPr lang="en-AU">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74E988F-A917-45D2-B1B1-A289A431CA35}"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921312666"/>
      </p:ext>
    </p:extLst>
  </p:cSld>
  <p:clrMapOvr>
    <a:masterClrMapping/>
  </p:clrMapOvr>
  <p:transition spd="slow" advTm="1000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C5C67AC9-04B0-44A6-82A6-F8E4B2071159}" type="datetimeFigureOut">
              <a:rPr lang="en-AU">
                <a:solidFill>
                  <a:prstClr val="white">
                    <a:tint val="75000"/>
                  </a:prstClr>
                </a:solidFill>
              </a:rPr>
              <a:pPr>
                <a:defRPr/>
              </a:pPr>
              <a:t>9/03/2019</a:t>
            </a:fld>
            <a:endParaRPr lang="en-AU">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5F2AEE-2283-4931-83A1-E528AE2DF23B}"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3351976520"/>
      </p:ext>
    </p:extLst>
  </p:cSld>
  <p:clrMapOvr>
    <a:masterClrMapping/>
  </p:clrMapOvr>
  <p:transition spd="slow" advTm="10000"/>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06D229-DF14-4F21-B395-85A00EA30657}" type="datetimeFigureOut">
              <a:rPr lang="en-AU">
                <a:solidFill>
                  <a:prstClr val="white">
                    <a:tint val="75000"/>
                  </a:prstClr>
                </a:solidFill>
              </a:rPr>
              <a:pPr>
                <a:defRPr/>
              </a:pPr>
              <a:t>9/03/2019</a:t>
            </a:fld>
            <a:endParaRPr lang="en-AU">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4AB418-B650-4D6E-8D34-62BAEC9EBAF4}"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2260689966"/>
      </p:ext>
    </p:extLst>
  </p:cSld>
  <p:clrMapOvr>
    <a:masterClrMapping/>
  </p:clrMapOvr>
  <p:transition spd="slow" advTm="10000"/>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008559-9B1C-462C-B64D-E6C5E678421C}" type="datetimeFigureOut">
              <a:rPr lang="en-AU">
                <a:solidFill>
                  <a:prstClr val="white">
                    <a:tint val="75000"/>
                  </a:prstClr>
                </a:solidFill>
              </a:rPr>
              <a:pPr>
                <a:defRPr/>
              </a:pPr>
              <a:t>9/03/2019</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394C10-18D0-4BD5-BE3D-9014A6D96009}"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377110636"/>
      </p:ext>
    </p:extLst>
  </p:cSld>
  <p:clrMapOvr>
    <a:masterClrMapping/>
  </p:clrMapOvr>
  <p:transition spd="slow" advTm="10000"/>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49E2F6-34FA-4B99-AC87-52285E462B2B}" type="datetimeFigureOut">
              <a:rPr lang="en-AU">
                <a:solidFill>
                  <a:prstClr val="white">
                    <a:tint val="75000"/>
                  </a:prstClr>
                </a:solidFill>
              </a:rPr>
              <a:pPr>
                <a:defRPr/>
              </a:pPr>
              <a:t>9/03/2019</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4D2683-9F8A-48AD-A02F-8B8909C0E376}"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005018916"/>
      </p:ext>
    </p:extLst>
  </p:cSld>
  <p:clrMapOvr>
    <a:masterClrMapping/>
  </p:clrMapOvr>
  <p:transition spd="slow" advTm="1000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219EE6E-273A-4177-A5E1-C4E496A427C4}" type="datetimeFigureOut">
              <a:rPr lang="en-AU">
                <a:solidFill>
                  <a:prstClr val="white">
                    <a:tint val="75000"/>
                  </a:prstClr>
                </a:solidFill>
              </a:rPr>
              <a:pPr>
                <a:defRPr/>
              </a:pPr>
              <a:t>9/03/2019</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8C5A0F-409A-4CDF-9B36-5F60F3A03806}"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3710956338"/>
      </p:ext>
    </p:extLst>
  </p:cSld>
  <p:clrMapOvr>
    <a:masterClrMapping/>
  </p:clrMapOvr>
  <p:transition spd="slow" advTm="1000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FA1BF82-BF16-4526-8EAD-1B2893B2ED44}" type="datetimeFigureOut">
              <a:rPr lang="en-AU">
                <a:solidFill>
                  <a:prstClr val="white">
                    <a:tint val="75000"/>
                  </a:prstClr>
                </a:solidFill>
              </a:rPr>
              <a:pPr>
                <a:defRPr/>
              </a:pPr>
              <a:t>9/03/2019</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B2084B-B93B-4C75-A25A-8C853FA00B6F}"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756653020"/>
      </p:ext>
    </p:extLst>
  </p:cSld>
  <p:clrMapOvr>
    <a:masterClrMapping/>
  </p:clrMapOvr>
  <p:transition spd="slow"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008559-9B1C-462C-B64D-E6C5E678421C}" type="datetimeFigureOut">
              <a:rPr lang="en-AU"/>
              <a:pPr>
                <a:defRPr/>
              </a:pPr>
              <a:t>9/03/2019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E394C10-18D0-4BD5-BE3D-9014A6D96009}" type="slidenum">
              <a:rPr lang="en-AU"/>
              <a:pPr>
                <a:defRPr/>
              </a:pPr>
              <a:t>‹#›</a:t>
            </a:fld>
            <a:endParaRPr lang="en-AU"/>
          </a:p>
        </p:txBody>
      </p:sp>
    </p:spTree>
  </p:cSld>
  <p:clrMapOvr>
    <a:masterClrMapping/>
  </p:clrMapOvr>
  <p:transition spd="slow"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49E2F6-34FA-4B99-AC87-52285E462B2B}" type="datetimeFigureOut">
              <a:rPr lang="en-AU"/>
              <a:pPr>
                <a:defRPr/>
              </a:pPr>
              <a:t>9/03/2019</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64D2683-9F8A-48AD-A02F-8B8909C0E376}" type="slidenum">
              <a:rPr lang="en-AU"/>
              <a:pPr>
                <a:defRPr/>
              </a:pPr>
              <a:t>‹#›</a:t>
            </a:fld>
            <a:endParaRPr lang="en-AU"/>
          </a:p>
        </p:txBody>
      </p:sp>
    </p:spTree>
  </p:cSld>
  <p:clrMapOvr>
    <a:masterClrMapping/>
  </p:clrMapOvr>
  <p:transition spd="slow"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A979DF-D35C-4D5B-9611-4579721CB7F2}" type="datetimeFigureOut">
              <a:rPr lang="en-AU"/>
              <a:pPr>
                <a:defRPr/>
              </a:pPr>
              <a:t>9/03/2019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93C364-9B99-480D-AB63-AB880FF06D13}" type="slidenum">
              <a:rPr lang="en-AU"/>
              <a:pPr>
                <a:defRPr/>
              </a:pPr>
              <a:t>‹#›</a:t>
            </a:fld>
            <a:endParaRPr lang="en-A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828" r:id="rId12"/>
  </p:sldLayoutIdLst>
  <p:transition spd="slow"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A8E133-D1D9-4146-ADD3-23B209F0AEDB}" type="datetimeFigureOut">
              <a:rPr lang="en-US" smtClean="0">
                <a:solidFill>
                  <a:prstClr val="black">
                    <a:tint val="75000"/>
                  </a:prstClr>
                </a:solidFill>
                <a:latin typeface="Calibri"/>
              </a:rPr>
              <a:pPr defTabSz="457200" fontAlgn="auto">
                <a:spcBef>
                  <a:spcPts val="0"/>
                </a:spcBef>
                <a:spcAft>
                  <a:spcPts val="0"/>
                </a:spcAft>
              </a:pPr>
              <a:t>3/9/2019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16EDF8E5-CA08-E34D-B316-74312580C656}"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49504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ransition spd="slow" advTm="1000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600" tIns="48300" rIns="96600" bIns="4830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600" tIns="48300" rIns="96600" bIns="483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wrap="square" lIns="96600" tIns="48300" rIns="96600" bIns="48300" numCol="1" anchor="ctr" anchorCtr="0" compatLnSpc="1">
            <a:prstTxWarp prst="textNoShape">
              <a:avLst/>
            </a:prstTxWarp>
          </a:bodyPr>
          <a:lstStyle>
            <a:lvl1pPr>
              <a:defRPr sz="1219">
                <a:solidFill>
                  <a:srgbClr val="898989"/>
                </a:solidFill>
                <a:latin typeface="Calibri" pitchFamily="34" charset="0"/>
              </a:defRPr>
            </a:lvl1pPr>
          </a:lstStyle>
          <a:p>
            <a:pPr defTabSz="905634">
              <a:defRPr/>
            </a:pPr>
            <a:fld id="{31DD014A-5E6A-4D20-A3E1-C6925A7CB18C}" type="datetimeFigureOut">
              <a:rPr lang="en-US" altLang="en-US" smtClean="0">
                <a:cs typeface="Arial" charset="0"/>
              </a:rPr>
              <a:pPr defTabSz="905634">
                <a:defRPr/>
              </a:pPr>
              <a:t>3/9/2019</a:t>
            </a:fld>
            <a:endParaRPr lang="en-US" altLang="en-US">
              <a:cs typeface="Arial" charset="0"/>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wrap="square" lIns="96600" tIns="48300" rIns="96600" bIns="48300" numCol="1" anchor="ctr" anchorCtr="0" compatLnSpc="1">
            <a:prstTxWarp prst="textNoShape">
              <a:avLst/>
            </a:prstTxWarp>
          </a:bodyPr>
          <a:lstStyle>
            <a:lvl1pPr algn="ctr">
              <a:defRPr sz="1219">
                <a:solidFill>
                  <a:srgbClr val="898989"/>
                </a:solidFill>
                <a:latin typeface="Calibri" pitchFamily="34" charset="0"/>
              </a:defRPr>
            </a:lvl1pPr>
          </a:lstStyle>
          <a:p>
            <a:pPr defTabSz="905634">
              <a:defRPr/>
            </a:pPr>
            <a:endParaRPr lang="en-US" altLang="en-US">
              <a:cs typeface="Arial" charset="0"/>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wrap="square" lIns="96600" tIns="48300" rIns="96600" bIns="48300" numCol="1" anchor="ctr" anchorCtr="0" compatLnSpc="1">
            <a:prstTxWarp prst="textNoShape">
              <a:avLst/>
            </a:prstTxWarp>
          </a:bodyPr>
          <a:lstStyle>
            <a:lvl1pPr algn="r">
              <a:defRPr sz="1219">
                <a:solidFill>
                  <a:srgbClr val="898989"/>
                </a:solidFill>
                <a:latin typeface="Calibri" pitchFamily="34" charset="0"/>
              </a:defRPr>
            </a:lvl1pPr>
          </a:lstStyle>
          <a:p>
            <a:pPr defTabSz="905634">
              <a:defRPr/>
            </a:pPr>
            <a:fld id="{2BB6DD36-8B9D-4195-9C5E-F49126A65E05}" type="slidenum">
              <a:rPr lang="en-US" altLang="en-US" smtClean="0">
                <a:cs typeface="Arial" charset="0"/>
              </a:rPr>
              <a:pPr defTabSz="905634">
                <a:defRPr/>
              </a:pPr>
              <a:t>‹#›</a:t>
            </a:fld>
            <a:endParaRPr lang="en-US" altLang="en-US">
              <a:cs typeface="Arial" charset="0"/>
            </a:endParaRPr>
          </a:p>
        </p:txBody>
      </p:sp>
    </p:spTree>
    <p:extLst>
      <p:ext uri="{BB962C8B-B14F-4D97-AF65-F5344CB8AC3E}">
        <p14:creationId xmlns:p14="http://schemas.microsoft.com/office/powerpoint/2010/main" val="7123893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Tm="10000"/>
  <p:txStyles>
    <p:titleStyle>
      <a:lvl1pPr algn="ctr" rtl="0" eaLnBrk="0" fontAlgn="base" hangingPunct="0">
        <a:spcBef>
          <a:spcPct val="0"/>
        </a:spcBef>
        <a:spcAft>
          <a:spcPct val="0"/>
        </a:spcAft>
        <a:defRPr sz="4406" kern="1200">
          <a:solidFill>
            <a:schemeClr val="tx1"/>
          </a:solidFill>
          <a:latin typeface="+mj-lt"/>
          <a:ea typeface="+mj-ea"/>
          <a:cs typeface="+mj-cs"/>
        </a:defRPr>
      </a:lvl1pPr>
      <a:lvl2pPr algn="ctr" rtl="0" eaLnBrk="0" fontAlgn="base" hangingPunct="0">
        <a:spcBef>
          <a:spcPct val="0"/>
        </a:spcBef>
        <a:spcAft>
          <a:spcPct val="0"/>
        </a:spcAft>
        <a:defRPr sz="4406">
          <a:solidFill>
            <a:schemeClr val="tx1"/>
          </a:solidFill>
          <a:latin typeface="Calibri" pitchFamily="34" charset="0"/>
        </a:defRPr>
      </a:lvl2pPr>
      <a:lvl3pPr algn="ctr" rtl="0" eaLnBrk="0" fontAlgn="base" hangingPunct="0">
        <a:spcBef>
          <a:spcPct val="0"/>
        </a:spcBef>
        <a:spcAft>
          <a:spcPct val="0"/>
        </a:spcAft>
        <a:defRPr sz="4406">
          <a:solidFill>
            <a:schemeClr val="tx1"/>
          </a:solidFill>
          <a:latin typeface="Calibri" pitchFamily="34" charset="0"/>
        </a:defRPr>
      </a:lvl3pPr>
      <a:lvl4pPr algn="ctr" rtl="0" eaLnBrk="0" fontAlgn="base" hangingPunct="0">
        <a:spcBef>
          <a:spcPct val="0"/>
        </a:spcBef>
        <a:spcAft>
          <a:spcPct val="0"/>
        </a:spcAft>
        <a:defRPr sz="4406">
          <a:solidFill>
            <a:schemeClr val="tx1"/>
          </a:solidFill>
          <a:latin typeface="Calibri" pitchFamily="34" charset="0"/>
        </a:defRPr>
      </a:lvl4pPr>
      <a:lvl5pPr algn="ctr" rtl="0" eaLnBrk="0" fontAlgn="base" hangingPunct="0">
        <a:spcBef>
          <a:spcPct val="0"/>
        </a:spcBef>
        <a:spcAft>
          <a:spcPct val="0"/>
        </a:spcAft>
        <a:defRPr sz="4406">
          <a:solidFill>
            <a:schemeClr val="tx1"/>
          </a:solidFill>
          <a:latin typeface="Calibri" pitchFamily="34" charset="0"/>
        </a:defRPr>
      </a:lvl5pPr>
      <a:lvl6pPr marL="452816" algn="ctr" rtl="0" fontAlgn="base">
        <a:spcBef>
          <a:spcPct val="0"/>
        </a:spcBef>
        <a:spcAft>
          <a:spcPct val="0"/>
        </a:spcAft>
        <a:defRPr sz="4406">
          <a:solidFill>
            <a:schemeClr val="tx1"/>
          </a:solidFill>
          <a:latin typeface="Calibri" pitchFamily="34" charset="0"/>
        </a:defRPr>
      </a:lvl6pPr>
      <a:lvl7pPr marL="905634" algn="ctr" rtl="0" fontAlgn="base">
        <a:spcBef>
          <a:spcPct val="0"/>
        </a:spcBef>
        <a:spcAft>
          <a:spcPct val="0"/>
        </a:spcAft>
        <a:defRPr sz="4406">
          <a:solidFill>
            <a:schemeClr val="tx1"/>
          </a:solidFill>
          <a:latin typeface="Calibri" pitchFamily="34" charset="0"/>
        </a:defRPr>
      </a:lvl7pPr>
      <a:lvl8pPr marL="1358448" algn="ctr" rtl="0" fontAlgn="base">
        <a:spcBef>
          <a:spcPct val="0"/>
        </a:spcBef>
        <a:spcAft>
          <a:spcPct val="0"/>
        </a:spcAft>
        <a:defRPr sz="4406">
          <a:solidFill>
            <a:schemeClr val="tx1"/>
          </a:solidFill>
          <a:latin typeface="Calibri" pitchFamily="34" charset="0"/>
        </a:defRPr>
      </a:lvl8pPr>
      <a:lvl9pPr marL="1811267" algn="ctr" rtl="0" fontAlgn="base">
        <a:spcBef>
          <a:spcPct val="0"/>
        </a:spcBef>
        <a:spcAft>
          <a:spcPct val="0"/>
        </a:spcAft>
        <a:defRPr sz="4406">
          <a:solidFill>
            <a:schemeClr val="tx1"/>
          </a:solidFill>
          <a:latin typeface="Calibri" pitchFamily="34" charset="0"/>
        </a:defRPr>
      </a:lvl9pPr>
    </p:titleStyle>
    <p:bodyStyle>
      <a:lvl1pPr marL="339613" indent="-339613" algn="l" rtl="0" eaLnBrk="0" fontAlgn="base" hangingPunct="0">
        <a:spcBef>
          <a:spcPct val="20000"/>
        </a:spcBef>
        <a:spcAft>
          <a:spcPct val="0"/>
        </a:spcAft>
        <a:buFont typeface="Arial" charset="0"/>
        <a:buChar char="•"/>
        <a:defRPr sz="3188" kern="1200">
          <a:solidFill>
            <a:schemeClr val="tx1"/>
          </a:solidFill>
          <a:latin typeface="+mn-lt"/>
          <a:ea typeface="+mn-ea"/>
          <a:cs typeface="+mn-cs"/>
        </a:defRPr>
      </a:lvl1pPr>
      <a:lvl2pPr marL="735828" indent="-283011" algn="l" rtl="0" eaLnBrk="0" fontAlgn="base" hangingPunct="0">
        <a:spcBef>
          <a:spcPct val="20000"/>
        </a:spcBef>
        <a:spcAft>
          <a:spcPct val="0"/>
        </a:spcAft>
        <a:buFont typeface="Arial" charset="0"/>
        <a:buChar char="–"/>
        <a:defRPr sz="2813" kern="1200">
          <a:solidFill>
            <a:schemeClr val="tx1"/>
          </a:solidFill>
          <a:latin typeface="+mn-lt"/>
          <a:ea typeface="+mn-ea"/>
          <a:cs typeface="+mn-cs"/>
        </a:defRPr>
      </a:lvl2pPr>
      <a:lvl3pPr marL="1132042" indent="-226409" algn="l" rtl="0" eaLnBrk="0" fontAlgn="base" hangingPunct="0">
        <a:spcBef>
          <a:spcPct val="20000"/>
        </a:spcBef>
        <a:spcAft>
          <a:spcPct val="0"/>
        </a:spcAft>
        <a:buFont typeface="Arial" charset="0"/>
        <a:buChar char="•"/>
        <a:defRPr sz="2344" kern="1200">
          <a:solidFill>
            <a:schemeClr val="tx1"/>
          </a:solidFill>
          <a:latin typeface="+mn-lt"/>
          <a:ea typeface="+mn-ea"/>
          <a:cs typeface="+mn-cs"/>
        </a:defRPr>
      </a:lvl3pPr>
      <a:lvl4pPr marL="1584860" indent="-226409" algn="l" rtl="0" eaLnBrk="0" fontAlgn="base" hangingPunct="0">
        <a:spcBef>
          <a:spcPct val="20000"/>
        </a:spcBef>
        <a:spcAft>
          <a:spcPct val="0"/>
        </a:spcAft>
        <a:buFont typeface="Arial" charset="0"/>
        <a:buChar char="–"/>
        <a:defRPr sz="1969" kern="1200">
          <a:solidFill>
            <a:schemeClr val="tx1"/>
          </a:solidFill>
          <a:latin typeface="+mn-lt"/>
          <a:ea typeface="+mn-ea"/>
          <a:cs typeface="+mn-cs"/>
        </a:defRPr>
      </a:lvl4pPr>
      <a:lvl5pPr marL="2037677" indent="-226409" algn="l" rtl="0" eaLnBrk="0" fontAlgn="base" hangingPunct="0">
        <a:spcBef>
          <a:spcPct val="20000"/>
        </a:spcBef>
        <a:spcAft>
          <a:spcPct val="0"/>
        </a:spcAft>
        <a:buFont typeface="Arial" charset="0"/>
        <a:buChar char="»"/>
        <a:defRPr sz="1969" kern="1200">
          <a:solidFill>
            <a:schemeClr val="tx1"/>
          </a:solidFill>
          <a:latin typeface="+mn-lt"/>
          <a:ea typeface="+mn-ea"/>
          <a:cs typeface="+mn-cs"/>
        </a:defRPr>
      </a:lvl5pPr>
      <a:lvl6pPr marL="2490493" indent="-226409" algn="l" defTabSz="905634"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6pPr>
      <a:lvl7pPr marL="2943310" indent="-226409" algn="l" defTabSz="905634"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7pPr>
      <a:lvl8pPr marL="3396127" indent="-226409" algn="l" defTabSz="905634"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8pPr>
      <a:lvl9pPr marL="3848944" indent="-226409" algn="l" defTabSz="905634"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9pPr>
    </p:bodyStyle>
    <p:otherStyle>
      <a:defPPr>
        <a:defRPr lang="en-US"/>
      </a:defPPr>
      <a:lvl1pPr marL="0" algn="l" defTabSz="905634" rtl="0" eaLnBrk="1" latinLnBrk="0" hangingPunct="1">
        <a:defRPr sz="1781" kern="1200">
          <a:solidFill>
            <a:schemeClr val="tx1"/>
          </a:solidFill>
          <a:latin typeface="+mn-lt"/>
          <a:ea typeface="+mn-ea"/>
          <a:cs typeface="+mn-cs"/>
        </a:defRPr>
      </a:lvl1pPr>
      <a:lvl2pPr marL="452816" algn="l" defTabSz="905634" rtl="0" eaLnBrk="1" latinLnBrk="0" hangingPunct="1">
        <a:defRPr sz="1781" kern="1200">
          <a:solidFill>
            <a:schemeClr val="tx1"/>
          </a:solidFill>
          <a:latin typeface="+mn-lt"/>
          <a:ea typeface="+mn-ea"/>
          <a:cs typeface="+mn-cs"/>
        </a:defRPr>
      </a:lvl2pPr>
      <a:lvl3pPr marL="905634" algn="l" defTabSz="905634" rtl="0" eaLnBrk="1" latinLnBrk="0" hangingPunct="1">
        <a:defRPr sz="1781" kern="1200">
          <a:solidFill>
            <a:schemeClr val="tx1"/>
          </a:solidFill>
          <a:latin typeface="+mn-lt"/>
          <a:ea typeface="+mn-ea"/>
          <a:cs typeface="+mn-cs"/>
        </a:defRPr>
      </a:lvl3pPr>
      <a:lvl4pPr marL="1358448" algn="l" defTabSz="905634" rtl="0" eaLnBrk="1" latinLnBrk="0" hangingPunct="1">
        <a:defRPr sz="1781" kern="1200">
          <a:solidFill>
            <a:schemeClr val="tx1"/>
          </a:solidFill>
          <a:latin typeface="+mn-lt"/>
          <a:ea typeface="+mn-ea"/>
          <a:cs typeface="+mn-cs"/>
        </a:defRPr>
      </a:lvl4pPr>
      <a:lvl5pPr marL="1811267" algn="l" defTabSz="905634" rtl="0" eaLnBrk="1" latinLnBrk="0" hangingPunct="1">
        <a:defRPr sz="1781" kern="1200">
          <a:solidFill>
            <a:schemeClr val="tx1"/>
          </a:solidFill>
          <a:latin typeface="+mn-lt"/>
          <a:ea typeface="+mn-ea"/>
          <a:cs typeface="+mn-cs"/>
        </a:defRPr>
      </a:lvl5pPr>
      <a:lvl6pPr marL="2264085" algn="l" defTabSz="905634" rtl="0" eaLnBrk="1" latinLnBrk="0" hangingPunct="1">
        <a:defRPr sz="1781" kern="1200">
          <a:solidFill>
            <a:schemeClr val="tx1"/>
          </a:solidFill>
          <a:latin typeface="+mn-lt"/>
          <a:ea typeface="+mn-ea"/>
          <a:cs typeface="+mn-cs"/>
        </a:defRPr>
      </a:lvl6pPr>
      <a:lvl7pPr marL="2716904" algn="l" defTabSz="905634" rtl="0" eaLnBrk="1" latinLnBrk="0" hangingPunct="1">
        <a:defRPr sz="1781" kern="1200">
          <a:solidFill>
            <a:schemeClr val="tx1"/>
          </a:solidFill>
          <a:latin typeface="+mn-lt"/>
          <a:ea typeface="+mn-ea"/>
          <a:cs typeface="+mn-cs"/>
        </a:defRPr>
      </a:lvl7pPr>
      <a:lvl8pPr marL="3169718" algn="l" defTabSz="905634" rtl="0" eaLnBrk="1" latinLnBrk="0" hangingPunct="1">
        <a:defRPr sz="1781" kern="1200">
          <a:solidFill>
            <a:schemeClr val="tx1"/>
          </a:solidFill>
          <a:latin typeface="+mn-lt"/>
          <a:ea typeface="+mn-ea"/>
          <a:cs typeface="+mn-cs"/>
        </a:defRPr>
      </a:lvl8pPr>
      <a:lvl9pPr marL="3622536" algn="l" defTabSz="905634" rtl="0" eaLnBrk="1" latinLnBrk="0" hangingPunct="1">
        <a:defRPr sz="178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60BBA4BD-C76C-44A8-BB37-B73E92AA9268}" type="slidenum">
              <a:rPr lang="en-US">
                <a:solidFill>
                  <a:srgbClr val="000000"/>
                </a:solidFill>
                <a:latin typeface="Times New Roman" pitchFamily="18" charset="0"/>
              </a:rPr>
              <a:pPr eaLnBrk="0" hangingPunct="0">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0306497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Tm="1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60BBA4BD-C76C-44A8-BB37-B73E92AA9268}" type="slidenum">
              <a:rPr lang="en-US">
                <a:solidFill>
                  <a:srgbClr val="000000"/>
                </a:solidFill>
                <a:latin typeface="Times New Roman" pitchFamily="18" charset="0"/>
              </a:rPr>
              <a:pPr eaLnBrk="0" hangingPunct="0">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85451681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slow" advTm="1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defRPr/>
            </a:pPr>
            <a:fld id="{60BBA4BD-C76C-44A8-BB37-B73E92AA9268}" type="slidenum">
              <a:rPr lang="en-US">
                <a:solidFill>
                  <a:srgbClr val="000000"/>
                </a:solidFill>
                <a:latin typeface="Times New Roman" pitchFamily="18" charset="0"/>
              </a:rPr>
              <a:pPr eaLnBrk="0" hangingPunct="0">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00487720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slow" advTm="1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A979DF-D35C-4D5B-9611-4579721CB7F2}" type="datetimeFigureOut">
              <a:rPr lang="en-AU">
                <a:solidFill>
                  <a:prstClr val="white">
                    <a:tint val="75000"/>
                  </a:prstClr>
                </a:solidFill>
              </a:rPr>
              <a:pPr>
                <a:defRPr/>
              </a:pPr>
              <a:t>9/03/2019</a:t>
            </a:fld>
            <a:endParaRPr lang="en-AU">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93C364-9B99-480D-AB63-AB880FF06D13}"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3383867116"/>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spd="slow"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9.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48.gif"/><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3.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4.xml"/><Relationship Id="rId4" Type="http://schemas.openxmlformats.org/officeDocument/2006/relationships/image" Target="../media/image65.gif"/></Relationships>
</file>

<file path=ppt/slides/_rels/slide36.xml.rels><?xml version="1.0" encoding="UTF-8" standalone="yes"?>
<Relationships xmlns="http://schemas.openxmlformats.org/package/2006/relationships"><Relationship Id="rId3" Type="http://schemas.openxmlformats.org/officeDocument/2006/relationships/image" Target="cid:ii_15b1395af4727c70" TargetMode="External"/><Relationship Id="rId7" Type="http://schemas.openxmlformats.org/officeDocument/2006/relationships/image" Target="../media/image70.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5.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email">
            <a:extLst>
              <a:ext uri="{28A0092B-C50C-407E-A947-70E740481C1C}">
                <a14:useLocalDpi xmlns:a14="http://schemas.microsoft.com/office/drawing/2010/main"/>
              </a:ext>
            </a:extLst>
          </a:blip>
          <a:stretch>
            <a:fillRect/>
          </a:stretch>
        </p:blipFill>
        <p:spPr>
          <a:xfrm>
            <a:off x="3841812" y="1536625"/>
            <a:ext cx="1676400" cy="2089150"/>
          </a:xfrm>
          <a:prstGeom prst="rect">
            <a:avLst/>
          </a:prstGeom>
        </p:spPr>
      </p:pic>
      <p:sp>
        <p:nvSpPr>
          <p:cNvPr id="3" name="TextBox 2"/>
          <p:cNvSpPr txBox="1"/>
          <p:nvPr/>
        </p:nvSpPr>
        <p:spPr>
          <a:xfrm>
            <a:off x="899592" y="764703"/>
            <a:ext cx="7488832" cy="769441"/>
          </a:xfrm>
          <a:prstGeom prst="rect">
            <a:avLst/>
          </a:prstGeom>
          <a:noFill/>
        </p:spPr>
        <p:txBody>
          <a:bodyPr wrap="square" rtlCol="0">
            <a:spAutoFit/>
          </a:bodyPr>
          <a:lstStyle/>
          <a:p>
            <a:pPr algn="ctr"/>
            <a:r>
              <a:rPr lang="en-AU" sz="44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Rotarians Against Malaria</a:t>
            </a:r>
          </a:p>
        </p:txBody>
      </p:sp>
      <p:sp>
        <p:nvSpPr>
          <p:cNvPr id="4" name="TextBox 3"/>
          <p:cNvSpPr txBox="1"/>
          <p:nvPr/>
        </p:nvSpPr>
        <p:spPr>
          <a:xfrm>
            <a:off x="0" y="4235896"/>
            <a:ext cx="9144000" cy="461665"/>
          </a:xfrm>
          <a:prstGeom prst="rect">
            <a:avLst/>
          </a:prstGeom>
          <a:noFill/>
        </p:spPr>
        <p:txBody>
          <a:bodyPr wrap="square" rtlCol="0">
            <a:spAutoFit/>
          </a:bodyPr>
          <a:lstStyle/>
          <a:p>
            <a:pPr algn="ctr"/>
            <a:r>
              <a:rPr lang="en-AU" sz="2400" b="1" dirty="0">
                <a:solidFill>
                  <a:srgbClr val="FFFF00"/>
                </a:solidFill>
                <a:effectLst>
                  <a:outerShdw blurRad="38100" dist="38100" dir="2700000" algn="tl">
                    <a:srgbClr val="000000">
                      <a:alpha val="43137"/>
                    </a:srgbClr>
                  </a:outerShdw>
                </a:effectLst>
                <a:latin typeface="Comic Sans MS" panose="030F0702030302020204" pitchFamily="66" charset="0"/>
              </a:rPr>
              <a:t>A volunteer run organisation working to eliminate malaria</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3306" y="5101396"/>
            <a:ext cx="5837388" cy="1207924"/>
          </a:xfrm>
          <a:prstGeom prst="rect">
            <a:avLst/>
          </a:prstGeom>
        </p:spPr>
      </p:pic>
    </p:spTree>
    <p:extLst>
      <p:ext uri="{BB962C8B-B14F-4D97-AF65-F5344CB8AC3E}">
        <p14:creationId xmlns:p14="http://schemas.microsoft.com/office/powerpoint/2010/main" val="97217670"/>
      </p:ext>
    </p:extLst>
  </p:cSld>
  <p:clrMapOvr>
    <a:masterClrMapping/>
  </p:clrMapOvr>
  <p:transition spd="slow" advTm="1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DSC00465"/>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403648" y="1844824"/>
            <a:ext cx="6336878" cy="4753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extBox 1"/>
          <p:cNvSpPr txBox="1"/>
          <p:nvPr/>
        </p:nvSpPr>
        <p:spPr>
          <a:xfrm>
            <a:off x="899592" y="405435"/>
            <a:ext cx="7344816" cy="1508105"/>
          </a:xfrm>
          <a:prstGeom prst="rect">
            <a:avLst/>
          </a:prstGeom>
          <a:noFill/>
        </p:spPr>
        <p:txBody>
          <a:bodyPr wrap="square" rtlCol="0">
            <a:spAutoFit/>
          </a:bodyPr>
          <a:lstStyle/>
          <a:p>
            <a:pPr algn="ctr"/>
            <a:r>
              <a:rPr lang="en-AU" sz="3600" dirty="0">
                <a:solidFill>
                  <a:schemeClr val="accent6"/>
                </a:solidFill>
              </a:rPr>
              <a:t>Tools for Villages</a:t>
            </a:r>
          </a:p>
          <a:p>
            <a:pPr algn="ctr"/>
            <a:r>
              <a:rPr lang="en-AU" sz="2400" dirty="0">
                <a:solidFill>
                  <a:schemeClr val="accent6"/>
                </a:solidFill>
              </a:rPr>
              <a:t> Project Planning / Training / Tools / Work – self help</a:t>
            </a:r>
          </a:p>
          <a:p>
            <a:pPr algn="ctr"/>
            <a:r>
              <a:rPr lang="en-AU" sz="3200" dirty="0">
                <a:solidFill>
                  <a:srgbClr val="FFFF00"/>
                </a:solidFill>
              </a:rPr>
              <a:t>HEALTHY VILLAGES PROJECT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Tree>
    <p:extLst>
      <p:ext uri="{BB962C8B-B14F-4D97-AF65-F5344CB8AC3E}">
        <p14:creationId xmlns:p14="http://schemas.microsoft.com/office/powerpoint/2010/main" val="813994123"/>
      </p:ext>
    </p:extLst>
  </p:cSld>
  <p:clrMapOvr>
    <a:masterClrMapping/>
  </p:clrMapOvr>
  <p:transition spd="slow"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tretch>
            <a:fillRect/>
          </a:stretch>
        </p:blipFill>
        <p:spPr>
          <a:xfrm>
            <a:off x="4819345" y="332656"/>
            <a:ext cx="4320480" cy="623731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 y="332656"/>
            <a:ext cx="4460161" cy="252028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3689716"/>
            <a:ext cx="4032448" cy="3024268"/>
          </a:xfrm>
          <a:prstGeom prst="rect">
            <a:avLst/>
          </a:prstGeom>
        </p:spPr>
      </p:pic>
      <p:sp>
        <p:nvSpPr>
          <p:cNvPr id="5" name="TextBox 4"/>
          <p:cNvSpPr txBox="1"/>
          <p:nvPr/>
        </p:nvSpPr>
        <p:spPr>
          <a:xfrm>
            <a:off x="251521" y="2996952"/>
            <a:ext cx="4567824" cy="523220"/>
          </a:xfrm>
          <a:prstGeom prst="rect">
            <a:avLst/>
          </a:prstGeom>
          <a:noFill/>
        </p:spPr>
        <p:txBody>
          <a:bodyPr wrap="square" rtlCol="0">
            <a:spAutoFit/>
          </a:bodyPr>
          <a:lstStyle/>
          <a:p>
            <a:r>
              <a:rPr lang="en-AU" sz="2800" b="1" dirty="0">
                <a:solidFill>
                  <a:srgbClr val="FFFF00"/>
                </a:solidFill>
                <a:effectLst>
                  <a:outerShdw blurRad="38100" dist="38100" dir="2700000" algn="tl">
                    <a:srgbClr val="000000">
                      <a:alpha val="43137"/>
                    </a:srgbClr>
                  </a:outerShdw>
                </a:effectLst>
              </a:rPr>
              <a:t>RAM tools help villagers</a:t>
            </a:r>
          </a:p>
        </p:txBody>
      </p:sp>
    </p:spTree>
    <p:extLst>
      <p:ext uri="{BB962C8B-B14F-4D97-AF65-F5344CB8AC3E}">
        <p14:creationId xmlns:p14="http://schemas.microsoft.com/office/powerpoint/2010/main" val="534097176"/>
      </p:ext>
    </p:extLst>
  </p:cSld>
  <p:clrMapOvr>
    <a:masterClrMapping/>
  </p:clrMapOvr>
  <p:transition spd="slow"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8024" y="2060848"/>
            <a:ext cx="4189557" cy="316835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047181"/>
            <a:ext cx="4196493" cy="316835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
        <p:nvSpPr>
          <p:cNvPr id="2" name="TextBox 1"/>
          <p:cNvSpPr txBox="1"/>
          <p:nvPr/>
        </p:nvSpPr>
        <p:spPr>
          <a:xfrm>
            <a:off x="2483768" y="432291"/>
            <a:ext cx="5256584" cy="707886"/>
          </a:xfrm>
          <a:prstGeom prst="rect">
            <a:avLst/>
          </a:prstGeom>
          <a:noFill/>
        </p:spPr>
        <p:txBody>
          <a:bodyPr wrap="square" rtlCol="0">
            <a:spAutoFit/>
          </a:bodyPr>
          <a:lstStyle/>
          <a:p>
            <a:r>
              <a:rPr lang="en-AU" sz="4000" b="1" dirty="0">
                <a:solidFill>
                  <a:srgbClr val="FFFF00"/>
                </a:solidFill>
                <a:effectLst>
                  <a:outerShdw blurRad="38100" dist="38100" dir="2700000" algn="tl">
                    <a:srgbClr val="000000">
                      <a:alpha val="43137"/>
                    </a:srgbClr>
                  </a:outerShdw>
                </a:effectLst>
              </a:rPr>
              <a:t>RAM Sponsored IRS</a:t>
            </a:r>
          </a:p>
        </p:txBody>
      </p:sp>
    </p:spTree>
    <p:extLst>
      <p:ext uri="{BB962C8B-B14F-4D97-AF65-F5344CB8AC3E}">
        <p14:creationId xmlns:p14="http://schemas.microsoft.com/office/powerpoint/2010/main" val="2969449166"/>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1437" y="1412776"/>
            <a:ext cx="9001125" cy="684312"/>
          </a:xfrm>
        </p:spPr>
        <p:txBody>
          <a:bodyPr/>
          <a:lstStyle/>
          <a:p>
            <a:r>
              <a:rPr lang="en-US" altLang="en-US" sz="3600" b="1" dirty="0">
                <a:solidFill>
                  <a:schemeClr val="accent6">
                    <a:lumMod val="50000"/>
                  </a:schemeClr>
                </a:solidFill>
                <a:latin typeface="Candara" pitchFamily="34" charset="0"/>
                <a:cs typeface="Arial" charset="0"/>
              </a:rPr>
              <a:t>National Malaria Programme Success Story:</a:t>
            </a:r>
            <a:br>
              <a:rPr lang="en-US" altLang="en-US" sz="3600" b="1" dirty="0">
                <a:solidFill>
                  <a:schemeClr val="accent6">
                    <a:lumMod val="50000"/>
                  </a:schemeClr>
                </a:solidFill>
                <a:latin typeface="Candara" pitchFamily="34" charset="0"/>
                <a:cs typeface="Arial" charset="0"/>
              </a:rPr>
            </a:br>
            <a:r>
              <a:rPr lang="en-US" altLang="en-US" sz="3600" b="1" dirty="0">
                <a:solidFill>
                  <a:schemeClr val="accent6">
                    <a:lumMod val="50000"/>
                  </a:schemeClr>
                </a:solidFill>
                <a:latin typeface="Candara" pitchFamily="34" charset="0"/>
                <a:cs typeface="Arial" charset="0"/>
              </a:rPr>
              <a:t> Control to Elimination Phase in 10 years</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274" y="2492896"/>
            <a:ext cx="8573453" cy="398294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71600" y="260648"/>
            <a:ext cx="7344816" cy="923330"/>
          </a:xfrm>
          <a:prstGeom prst="rect">
            <a:avLst/>
          </a:prstGeom>
          <a:noFill/>
        </p:spPr>
        <p:txBody>
          <a:bodyPr wrap="square" rtlCol="0">
            <a:spAutoFit/>
          </a:bodyPr>
          <a:lstStyle/>
          <a:p>
            <a:pPr algn="ctr"/>
            <a:r>
              <a:rPr lang="en-AU" sz="5400" b="1" dirty="0">
                <a:solidFill>
                  <a:srgbClr val="C00000"/>
                </a:solidFill>
              </a:rPr>
              <a:t>Timor </a:t>
            </a:r>
            <a:r>
              <a:rPr lang="en-AU" sz="5400" b="1" dirty="0" err="1">
                <a:solidFill>
                  <a:srgbClr val="C00000"/>
                </a:solidFill>
              </a:rPr>
              <a:t>Leste</a:t>
            </a:r>
            <a:r>
              <a:rPr lang="en-AU" sz="5400" b="1" dirty="0">
                <a:solidFill>
                  <a:srgbClr val="C00000"/>
                </a:solidFill>
              </a:rPr>
              <a:t> 2018</a:t>
            </a:r>
          </a:p>
        </p:txBody>
      </p:sp>
    </p:spTree>
    <p:extLst>
      <p:ext uri="{BB962C8B-B14F-4D97-AF65-F5344CB8AC3E}">
        <p14:creationId xmlns:p14="http://schemas.microsoft.com/office/powerpoint/2010/main" val="1080113678"/>
      </p:ext>
    </p:extLst>
  </p:cSld>
  <p:clrMapOvr>
    <a:masterClrMapping/>
  </p:clrMapOvr>
  <p:transition spd="slow"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76" y="260654"/>
            <a:ext cx="8101013" cy="1512168"/>
          </a:xfrm>
        </p:spPr>
        <p:txBody>
          <a:bodyPr>
            <a:noAutofit/>
          </a:bodyPr>
          <a:lstStyle/>
          <a:p>
            <a:r>
              <a:rPr lang="en-US" sz="3000" b="1" dirty="0">
                <a:solidFill>
                  <a:schemeClr val="accent6">
                    <a:lumMod val="50000"/>
                  </a:schemeClr>
                </a:solidFill>
                <a:latin typeface="Candara" pitchFamily="34" charset="0"/>
              </a:rPr>
              <a:t>Use of Long Lasting Insecticide treated Nets (LLIN)  and Indoor Residual Spraying (IRS)  in malaria risk areas</a:t>
            </a:r>
          </a:p>
        </p:txBody>
      </p:sp>
      <p:pic>
        <p:nvPicPr>
          <p:cNvPr id="2050" name="Picture 2" descr="Z:\technical\COMMUNICATIONS\2013\Photos 2013\World Malaria Day April 26 2013\Best photos\Bernadette Mozinho and her son Zaqil from Fuiloru village, Los Palos sleep under the mosquito net World Malaria Day April 26 2013 photo by Karen Reidy.jp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1438" y="1844824"/>
            <a:ext cx="3489028" cy="2347594"/>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Z:\technical\COMMUNICATIONS\2013\Photos 2013\Malaria Field Visit with WHO consultants September 2013 photos by Marie Agnes Heine WHO HQ\DSC_01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912" y="2275587"/>
            <a:ext cx="2036133" cy="3081399"/>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F:\PHOTO LLINs\LLINS distribution to children under 5 with assistance from Community Health Volunteer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3269" y="1810570"/>
            <a:ext cx="3069295" cy="233851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41588" y="4377164"/>
            <a:ext cx="3082905" cy="740663"/>
          </a:xfrm>
          <a:prstGeom prst="rect">
            <a:avLst/>
          </a:prstGeom>
          <a:noFill/>
        </p:spPr>
        <p:txBody>
          <a:bodyPr wrap="square" lIns="90563" tIns="45281" rIns="90563" bIns="45281" rtlCol="0">
            <a:spAutoFit/>
          </a:bodyPr>
          <a:lstStyle/>
          <a:p>
            <a:pPr algn="ctr"/>
            <a:r>
              <a:rPr lang="en-US" sz="1688" dirty="0">
                <a:latin typeface="Candara" pitchFamily="34" charset="0"/>
              </a:rPr>
              <a:t>&gt;80%  people in risk areas sleep under a LLIN</a:t>
            </a:r>
            <a:r>
              <a:rPr lang="en-US" sz="2531" dirty="0"/>
              <a:t>.</a:t>
            </a:r>
            <a:endParaRPr lang="en-US" sz="1688" dirty="0">
              <a:latin typeface="Candara" pitchFamily="34" charset="0"/>
            </a:endParaRPr>
          </a:p>
        </p:txBody>
      </p:sp>
      <p:sp>
        <p:nvSpPr>
          <p:cNvPr id="7" name="TextBox 6"/>
          <p:cNvSpPr txBox="1"/>
          <p:nvPr/>
        </p:nvSpPr>
        <p:spPr>
          <a:xfrm>
            <a:off x="3416677" y="5445224"/>
            <a:ext cx="2906198" cy="1147698"/>
          </a:xfrm>
          <a:prstGeom prst="rect">
            <a:avLst/>
          </a:prstGeom>
          <a:noFill/>
        </p:spPr>
        <p:txBody>
          <a:bodyPr wrap="square" lIns="90563" tIns="45281" rIns="90563" bIns="45281" rtlCol="0">
            <a:spAutoFit/>
          </a:bodyPr>
          <a:lstStyle/>
          <a:p>
            <a:pPr algn="ctr"/>
            <a:r>
              <a:rPr lang="en-US" sz="1688" dirty="0">
                <a:latin typeface="Candara" pitchFamily="34" charset="0"/>
              </a:rPr>
              <a:t>IRS : &gt;80% houses fully sprayed with susceptible insecticide in risk areas.</a:t>
            </a:r>
          </a:p>
          <a:p>
            <a:endParaRPr lang="en-US" dirty="0"/>
          </a:p>
        </p:txBody>
      </p:sp>
      <p:sp>
        <p:nvSpPr>
          <p:cNvPr id="8" name="TextBox 7"/>
          <p:cNvSpPr txBox="1"/>
          <p:nvPr/>
        </p:nvSpPr>
        <p:spPr>
          <a:xfrm>
            <a:off x="6349718" y="4442021"/>
            <a:ext cx="2799373" cy="610948"/>
          </a:xfrm>
          <a:prstGeom prst="rect">
            <a:avLst/>
          </a:prstGeom>
          <a:noFill/>
        </p:spPr>
        <p:txBody>
          <a:bodyPr wrap="square" lIns="90563" tIns="45281" rIns="90563" bIns="45281" rtlCol="0">
            <a:spAutoFit/>
          </a:bodyPr>
          <a:lstStyle/>
          <a:p>
            <a:pPr algn="ctr"/>
            <a:r>
              <a:rPr lang="en-US" sz="1688" dirty="0">
                <a:latin typeface="Candara" pitchFamily="34" charset="0"/>
              </a:rPr>
              <a:t>LLIN being distributed in the community.</a:t>
            </a:r>
          </a:p>
        </p:txBody>
      </p:sp>
    </p:spTree>
    <p:extLst>
      <p:ext uri="{BB962C8B-B14F-4D97-AF65-F5344CB8AC3E}">
        <p14:creationId xmlns:p14="http://schemas.microsoft.com/office/powerpoint/2010/main" val="3881221381"/>
      </p:ext>
    </p:extLst>
  </p:cSld>
  <p:clrMapOvr>
    <a:masterClrMapping/>
  </p:clrMapOvr>
  <p:transition spd="slow"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4941168"/>
            <a:ext cx="7416824" cy="461665"/>
          </a:xfrm>
          <a:prstGeom prst="rect">
            <a:avLst/>
          </a:prstGeom>
          <a:noFill/>
        </p:spPr>
        <p:txBody>
          <a:bodyPr wrap="square" rtlCol="0">
            <a:spAutoFit/>
          </a:bodyPr>
          <a:lstStyle/>
          <a:p>
            <a:pPr algn="ctr"/>
            <a:r>
              <a:rPr lang="en-AU" sz="2400" dirty="0">
                <a:solidFill>
                  <a:srgbClr val="FFFF00"/>
                </a:solidFill>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812" y="735734"/>
            <a:ext cx="8172400" cy="6129300"/>
          </a:xfrm>
          <a:prstGeom prst="rect">
            <a:avLst/>
          </a:prstGeom>
        </p:spPr>
      </p:pic>
      <p:sp>
        <p:nvSpPr>
          <p:cNvPr id="4" name="TextBox 3"/>
          <p:cNvSpPr txBox="1"/>
          <p:nvPr/>
        </p:nvSpPr>
        <p:spPr>
          <a:xfrm>
            <a:off x="1664346" y="89403"/>
            <a:ext cx="6031332" cy="646331"/>
          </a:xfrm>
          <a:prstGeom prst="rect">
            <a:avLst/>
          </a:prstGeom>
          <a:noFill/>
        </p:spPr>
        <p:txBody>
          <a:bodyPr wrap="square" rtlCol="0">
            <a:spAutoFit/>
          </a:bodyPr>
          <a:lstStyle/>
          <a:p>
            <a:r>
              <a:rPr lang="en-AU" sz="3600" b="1" dirty="0">
                <a:solidFill>
                  <a:srgbClr val="FFFF00"/>
                </a:solidFill>
                <a:effectLst>
                  <a:outerShdw blurRad="38100" dist="38100" dir="2700000" algn="tl">
                    <a:srgbClr val="000000">
                      <a:alpha val="43137"/>
                    </a:srgbClr>
                  </a:outerShdw>
                </a:effectLst>
              </a:rPr>
              <a:t>RAM Volunteer Team 2014</a:t>
            </a:r>
          </a:p>
        </p:txBody>
      </p:sp>
    </p:spTree>
    <p:extLst>
      <p:ext uri="{BB962C8B-B14F-4D97-AF65-F5344CB8AC3E}">
        <p14:creationId xmlns:p14="http://schemas.microsoft.com/office/powerpoint/2010/main" val="256354398"/>
      </p:ext>
    </p:extLst>
  </p:cSld>
  <p:clrMapOvr>
    <a:masterClrMapping/>
  </p:clrMapOvr>
  <p:transition spd="slow"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001225"/>
            <a:ext cx="7812360" cy="585927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
        <p:nvSpPr>
          <p:cNvPr id="4" name="TextBox 3"/>
          <p:cNvSpPr txBox="1"/>
          <p:nvPr/>
        </p:nvSpPr>
        <p:spPr>
          <a:xfrm>
            <a:off x="2123728" y="134328"/>
            <a:ext cx="6912768" cy="523220"/>
          </a:xfrm>
          <a:prstGeom prst="rect">
            <a:avLst/>
          </a:prstGeom>
          <a:noFill/>
        </p:spPr>
        <p:txBody>
          <a:bodyPr wrap="square" rtlCol="0">
            <a:spAutoFit/>
          </a:bodyPr>
          <a:lstStyle/>
          <a:p>
            <a:r>
              <a:rPr lang="en-AU" sz="2800" b="1" dirty="0">
                <a:solidFill>
                  <a:srgbClr val="FFFF00"/>
                </a:solidFill>
                <a:effectLst>
                  <a:outerShdw blurRad="38100" dist="38100" dir="2700000" algn="tl">
                    <a:srgbClr val="000000">
                      <a:alpha val="43137"/>
                    </a:srgbClr>
                  </a:outerShdw>
                </a:effectLst>
              </a:rPr>
              <a:t>Timor Leste LLIN, community training</a:t>
            </a:r>
          </a:p>
        </p:txBody>
      </p:sp>
    </p:spTree>
    <p:extLst>
      <p:ext uri="{BB962C8B-B14F-4D97-AF65-F5344CB8AC3E}">
        <p14:creationId xmlns:p14="http://schemas.microsoft.com/office/powerpoint/2010/main" val="1443545214"/>
      </p:ext>
    </p:extLst>
  </p:cSld>
  <p:clrMapOvr>
    <a:masterClrMapping/>
  </p:clrMapOvr>
  <p:transition spd="slow"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4941168"/>
            <a:ext cx="7416824" cy="461665"/>
          </a:xfrm>
          <a:prstGeom prst="rect">
            <a:avLst/>
          </a:prstGeom>
          <a:noFill/>
        </p:spPr>
        <p:txBody>
          <a:bodyPr wrap="square" rtlCol="0">
            <a:spAutoFit/>
          </a:bodyPr>
          <a:lstStyle/>
          <a:p>
            <a:pPr algn="ctr"/>
            <a:r>
              <a:rPr lang="en-AU" sz="2400" dirty="0">
                <a:solidFill>
                  <a:srgbClr val="FFFF00"/>
                </a:solidFill>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87" y="0"/>
            <a:ext cx="9254252" cy="694068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Tree>
    <p:extLst>
      <p:ext uri="{BB962C8B-B14F-4D97-AF65-F5344CB8AC3E}">
        <p14:creationId xmlns:p14="http://schemas.microsoft.com/office/powerpoint/2010/main" val="1828177691"/>
      </p:ext>
    </p:extLst>
  </p:cSld>
  <p:clrMapOvr>
    <a:masterClrMapping/>
  </p:clrMapOvr>
  <p:transition spd="slow"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990600"/>
            <a:ext cx="7632848" cy="572463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
        <p:nvSpPr>
          <p:cNvPr id="4" name="TextBox 3"/>
          <p:cNvSpPr txBox="1"/>
          <p:nvPr/>
        </p:nvSpPr>
        <p:spPr>
          <a:xfrm>
            <a:off x="2231232" y="278178"/>
            <a:ext cx="6912768" cy="523220"/>
          </a:xfrm>
          <a:prstGeom prst="rect">
            <a:avLst/>
          </a:prstGeom>
          <a:noFill/>
        </p:spPr>
        <p:txBody>
          <a:bodyPr wrap="square" rtlCol="0">
            <a:spAutoFit/>
          </a:bodyPr>
          <a:lstStyle/>
          <a:p>
            <a:r>
              <a:rPr lang="en-AU" sz="2800" b="1" dirty="0">
                <a:solidFill>
                  <a:srgbClr val="FFFF00"/>
                </a:solidFill>
                <a:effectLst>
                  <a:outerShdw blurRad="38100" dist="38100" dir="2700000" algn="tl">
                    <a:srgbClr val="000000">
                      <a:alpha val="43137"/>
                    </a:srgbClr>
                  </a:outerShdw>
                </a:effectLst>
              </a:rPr>
              <a:t>Precious bed nets go home</a:t>
            </a:r>
          </a:p>
        </p:txBody>
      </p:sp>
    </p:spTree>
    <p:extLst>
      <p:ext uri="{BB962C8B-B14F-4D97-AF65-F5344CB8AC3E}">
        <p14:creationId xmlns:p14="http://schemas.microsoft.com/office/powerpoint/2010/main" val="612520220"/>
      </p:ext>
    </p:extLst>
  </p:cSld>
  <p:clrMapOvr>
    <a:masterClrMapping/>
  </p:clrMapOvr>
  <p:transition spd="slow"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751852"/>
            <a:ext cx="8124395" cy="6093296"/>
          </a:xfrm>
          <a:prstGeom prst="rect">
            <a:avLst/>
          </a:prstGeom>
        </p:spPr>
      </p:pic>
      <p:sp>
        <p:nvSpPr>
          <p:cNvPr id="3" name="TextBox 2"/>
          <p:cNvSpPr txBox="1"/>
          <p:nvPr/>
        </p:nvSpPr>
        <p:spPr>
          <a:xfrm>
            <a:off x="1505405" y="152993"/>
            <a:ext cx="6048672" cy="646331"/>
          </a:xfrm>
          <a:prstGeom prst="rect">
            <a:avLst/>
          </a:prstGeom>
          <a:noFill/>
        </p:spPr>
        <p:txBody>
          <a:bodyPr wrap="square" rtlCol="0">
            <a:spAutoFit/>
          </a:bodyPr>
          <a:lstStyle/>
          <a:p>
            <a:r>
              <a:rPr lang="en-AU" sz="3600" b="1" dirty="0">
                <a:solidFill>
                  <a:srgbClr val="FFFF00"/>
                </a:solidFill>
                <a:effectLst>
                  <a:outerShdw blurRad="38100" dist="38100" dir="2700000" algn="tl">
                    <a:srgbClr val="000000">
                      <a:alpha val="43137"/>
                    </a:srgbClr>
                  </a:outerShdw>
                </a:effectLst>
              </a:rPr>
              <a:t>RAM Volunteer Team  2017</a:t>
            </a:r>
          </a:p>
        </p:txBody>
      </p:sp>
    </p:spTree>
    <p:extLst>
      <p:ext uri="{BB962C8B-B14F-4D97-AF65-F5344CB8AC3E}">
        <p14:creationId xmlns:p14="http://schemas.microsoft.com/office/powerpoint/2010/main" val="2969449166"/>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sp>
        <p:nvSpPr>
          <p:cNvPr id="4" name="TextBox 3"/>
          <p:cNvSpPr txBox="1"/>
          <p:nvPr/>
        </p:nvSpPr>
        <p:spPr>
          <a:xfrm>
            <a:off x="1035956" y="548680"/>
            <a:ext cx="6840760" cy="830997"/>
          </a:xfrm>
          <a:prstGeom prst="rect">
            <a:avLst/>
          </a:prstGeom>
          <a:noFill/>
        </p:spPr>
        <p:txBody>
          <a:bodyPr wrap="square">
            <a:spAutoFit/>
          </a:bodyPr>
          <a:lstStyle/>
          <a:p>
            <a:pPr fontAlgn="auto">
              <a:spcBef>
                <a:spcPts val="0"/>
              </a:spcBef>
              <a:spcAft>
                <a:spcPts val="0"/>
              </a:spcAft>
              <a:defRPr/>
            </a:pPr>
            <a:r>
              <a:rPr lang="en-AU" sz="4800" b="1" dirty="0">
                <a:solidFill>
                  <a:srgbClr val="FFFF00"/>
                </a:solidFill>
                <a:effectLst>
                  <a:outerShdw blurRad="38100" dist="38100" dir="2700000" algn="tl">
                    <a:srgbClr val="000000">
                      <a:alpha val="43137"/>
                    </a:srgbClr>
                  </a:outerShdw>
                </a:effectLst>
                <a:latin typeface="+mn-lt"/>
              </a:rPr>
              <a:t>An important goal of RAM</a:t>
            </a:r>
          </a:p>
        </p:txBody>
      </p:sp>
      <p:sp>
        <p:nvSpPr>
          <p:cNvPr id="2" name="TextBox 1"/>
          <p:cNvSpPr txBox="1"/>
          <p:nvPr/>
        </p:nvSpPr>
        <p:spPr>
          <a:xfrm>
            <a:off x="0" y="5940718"/>
            <a:ext cx="9144000"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AU" sz="3200" b="1" dirty="0">
                <a:ln w="0"/>
                <a:solidFill>
                  <a:schemeClr val="accent6"/>
                </a:solidFill>
                <a:effectLst>
                  <a:outerShdw blurRad="38100" dist="38100" dir="2700000" algn="tl">
                    <a:srgbClr val="000000">
                      <a:alpha val="43137"/>
                    </a:srgbClr>
                  </a:outerShdw>
                </a:effectLst>
              </a:rPr>
              <a:t>Happy healthy kids eager to get an education</a:t>
            </a:r>
            <a:endParaRPr lang="en-AU" sz="3200" b="1" dirty="0">
              <a:ln w="0"/>
              <a:solidFill>
                <a:srgbClr val="FFFF00"/>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334" y="1541213"/>
            <a:ext cx="5866004" cy="4399503"/>
          </a:xfrm>
          <a:prstGeom prst="rect">
            <a:avLst/>
          </a:prstGeom>
        </p:spPr>
      </p:pic>
    </p:spTree>
  </p:cSld>
  <p:clrMapOvr>
    <a:masterClrMapping/>
  </p:clrMapOvr>
  <p:transition spd="slow"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61646"/>
            <a:ext cx="9144000" cy="513470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
        <p:nvSpPr>
          <p:cNvPr id="4" name="TextBox 3"/>
          <p:cNvSpPr txBox="1"/>
          <p:nvPr/>
        </p:nvSpPr>
        <p:spPr>
          <a:xfrm>
            <a:off x="2123728" y="134328"/>
            <a:ext cx="6912768" cy="523220"/>
          </a:xfrm>
          <a:prstGeom prst="rect">
            <a:avLst/>
          </a:prstGeom>
          <a:noFill/>
        </p:spPr>
        <p:txBody>
          <a:bodyPr wrap="square" rtlCol="0">
            <a:spAutoFit/>
          </a:bodyPr>
          <a:lstStyle/>
          <a:p>
            <a:r>
              <a:rPr lang="en-AU" sz="2800" b="1" dirty="0">
                <a:solidFill>
                  <a:srgbClr val="FFFF00"/>
                </a:solidFill>
                <a:effectLst>
                  <a:outerShdw blurRad="38100" dist="38100" dir="2700000" algn="tl">
                    <a:srgbClr val="000000">
                      <a:alpha val="43137"/>
                    </a:srgbClr>
                  </a:outerShdw>
                </a:effectLst>
              </a:rPr>
              <a:t>Timor Leste LLIN, community training</a:t>
            </a:r>
          </a:p>
        </p:txBody>
      </p:sp>
    </p:spTree>
    <p:extLst>
      <p:ext uri="{BB962C8B-B14F-4D97-AF65-F5344CB8AC3E}">
        <p14:creationId xmlns:p14="http://schemas.microsoft.com/office/powerpoint/2010/main" val="749430790"/>
      </p:ext>
    </p:extLst>
  </p:cSld>
  <p:clrMapOvr>
    <a:masterClrMapping/>
  </p:clrMapOvr>
  <p:transition spd="slow"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2677" y="980727"/>
            <a:ext cx="5184475" cy="360852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8184" y="188640"/>
            <a:ext cx="2954323" cy="393305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0474" y="4293096"/>
            <a:ext cx="3229744" cy="2418188"/>
          </a:xfrm>
          <a:prstGeom prst="rect">
            <a:avLst/>
          </a:prstGeom>
        </p:spPr>
      </p:pic>
      <p:sp>
        <p:nvSpPr>
          <p:cNvPr id="6" name="TextBox 5"/>
          <p:cNvSpPr txBox="1"/>
          <p:nvPr/>
        </p:nvSpPr>
        <p:spPr>
          <a:xfrm>
            <a:off x="107504" y="5157192"/>
            <a:ext cx="5544616" cy="1077218"/>
          </a:xfrm>
          <a:prstGeom prst="rect">
            <a:avLst/>
          </a:prstGeom>
          <a:noFill/>
        </p:spPr>
        <p:txBody>
          <a:bodyPr wrap="square" rtlCol="0">
            <a:spAutoFit/>
          </a:bodyPr>
          <a:lstStyle/>
          <a:p>
            <a:r>
              <a:rPr lang="en-AU" sz="3200" b="1" dirty="0">
                <a:solidFill>
                  <a:srgbClr val="FFFF00"/>
                </a:solidFill>
                <a:effectLst>
                  <a:outerShdw blurRad="38100" dist="38100" dir="2700000" algn="tl">
                    <a:srgbClr val="000000">
                      <a:alpha val="43137"/>
                    </a:srgbClr>
                  </a:outerShdw>
                </a:effectLst>
              </a:rPr>
              <a:t>Covered rubbish disposal</a:t>
            </a:r>
          </a:p>
          <a:p>
            <a:r>
              <a:rPr lang="en-AU" sz="3200" b="1" dirty="0">
                <a:solidFill>
                  <a:srgbClr val="FFFF00"/>
                </a:solidFill>
                <a:effectLst>
                  <a:outerShdw blurRad="38100" dist="38100" dir="2700000" algn="tl">
                    <a:srgbClr val="000000">
                      <a:alpha val="43137"/>
                    </a:srgbClr>
                  </a:outerShdw>
                </a:effectLst>
              </a:rPr>
              <a:t>reduces mosquito breeding</a:t>
            </a:r>
          </a:p>
        </p:txBody>
      </p:sp>
      <p:sp>
        <p:nvSpPr>
          <p:cNvPr id="7" name="TextBox 6"/>
          <p:cNvSpPr txBox="1"/>
          <p:nvPr/>
        </p:nvSpPr>
        <p:spPr>
          <a:xfrm>
            <a:off x="2195736" y="188640"/>
            <a:ext cx="3384376" cy="830997"/>
          </a:xfrm>
          <a:prstGeom prst="rect">
            <a:avLst/>
          </a:prstGeom>
          <a:noFill/>
        </p:spPr>
        <p:txBody>
          <a:bodyPr wrap="square" rtlCol="0">
            <a:spAutoFit/>
          </a:bodyPr>
          <a:lstStyle/>
          <a:p>
            <a:pPr algn="ctr"/>
            <a:r>
              <a:rPr lang="en-AU" sz="2400" b="1" dirty="0">
                <a:solidFill>
                  <a:srgbClr val="FFC000"/>
                </a:solidFill>
                <a:effectLst>
                  <a:outerShdw blurRad="38100" dist="38100" dir="2700000" algn="tl">
                    <a:srgbClr val="000000">
                      <a:alpha val="43137"/>
                    </a:srgbClr>
                  </a:outerShdw>
                </a:effectLst>
              </a:rPr>
              <a:t>ROTARY CLUB of</a:t>
            </a:r>
          </a:p>
          <a:p>
            <a:pPr algn="ctr"/>
            <a:r>
              <a:rPr lang="en-AU" sz="2400" b="1" dirty="0">
                <a:solidFill>
                  <a:srgbClr val="FFC000"/>
                </a:solidFill>
                <a:effectLst>
                  <a:outerShdw blurRad="38100" dist="38100" dir="2700000" algn="tl">
                    <a:srgbClr val="000000">
                      <a:alpha val="43137"/>
                    </a:srgbClr>
                  </a:outerShdw>
                </a:effectLst>
              </a:rPr>
              <a:t>Dili Lafaek</a:t>
            </a:r>
          </a:p>
        </p:txBody>
      </p:sp>
    </p:spTree>
    <p:extLst>
      <p:ext uri="{BB962C8B-B14F-4D97-AF65-F5344CB8AC3E}">
        <p14:creationId xmlns:p14="http://schemas.microsoft.com/office/powerpoint/2010/main" val="2119305825"/>
      </p:ext>
    </p:extLst>
  </p:cSld>
  <p:clrMapOvr>
    <a:masterClrMapping/>
  </p:clrMapOvr>
  <p:transition spd="slow"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567" y="908720"/>
            <a:ext cx="7776864" cy="583264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
        <p:nvSpPr>
          <p:cNvPr id="4" name="TextBox 3"/>
          <p:cNvSpPr txBox="1"/>
          <p:nvPr/>
        </p:nvSpPr>
        <p:spPr>
          <a:xfrm>
            <a:off x="2123728" y="134328"/>
            <a:ext cx="6912768" cy="523220"/>
          </a:xfrm>
          <a:prstGeom prst="rect">
            <a:avLst/>
          </a:prstGeom>
          <a:noFill/>
        </p:spPr>
        <p:txBody>
          <a:bodyPr wrap="square" rtlCol="0">
            <a:spAutoFit/>
          </a:bodyPr>
          <a:lstStyle/>
          <a:p>
            <a:r>
              <a:rPr lang="en-AU" sz="2800" b="1" dirty="0">
                <a:solidFill>
                  <a:srgbClr val="FFFF00"/>
                </a:solidFill>
                <a:effectLst>
                  <a:outerShdw blurRad="38100" dist="38100" dir="2700000" algn="tl">
                    <a:srgbClr val="000000">
                      <a:alpha val="43137"/>
                    </a:srgbClr>
                  </a:outerShdw>
                </a:effectLst>
              </a:rPr>
              <a:t>Timor Leste Healthy Villages project</a:t>
            </a:r>
          </a:p>
        </p:txBody>
      </p:sp>
    </p:spTree>
    <p:extLst>
      <p:ext uri="{BB962C8B-B14F-4D97-AF65-F5344CB8AC3E}">
        <p14:creationId xmlns:p14="http://schemas.microsoft.com/office/powerpoint/2010/main" val="749430790"/>
      </p:ext>
    </p:extLst>
  </p:cSld>
  <p:clrMapOvr>
    <a:masterClrMapping/>
  </p:clrMapOvr>
  <p:transition spd="slow"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2547" y="48800"/>
            <a:ext cx="5146898" cy="6055174"/>
          </a:xfrm>
          <a:prstGeom prst="rect">
            <a:avLst/>
          </a:prstGeom>
        </p:spPr>
      </p:pic>
      <p:sp>
        <p:nvSpPr>
          <p:cNvPr id="3" name="TextBox 2"/>
          <p:cNvSpPr txBox="1"/>
          <p:nvPr/>
        </p:nvSpPr>
        <p:spPr>
          <a:xfrm>
            <a:off x="1331640" y="6103974"/>
            <a:ext cx="6408712" cy="707886"/>
          </a:xfrm>
          <a:prstGeom prst="rect">
            <a:avLst/>
          </a:prstGeom>
          <a:noFill/>
        </p:spPr>
        <p:txBody>
          <a:bodyPr wrap="square" rtlCol="0">
            <a:spAutoFit/>
          </a:bodyPr>
          <a:lstStyle/>
          <a:p>
            <a:pPr algn="ctr"/>
            <a:r>
              <a:rPr lang="en-AU" sz="4000" b="1" dirty="0">
                <a:solidFill>
                  <a:srgbClr val="FF0000"/>
                </a:solidFill>
                <a:effectLst>
                  <a:outerShdw blurRad="38100" dist="38100" dir="2700000" algn="tl">
                    <a:srgbClr val="000000">
                      <a:alpha val="43137"/>
                    </a:srgbClr>
                  </a:outerShdw>
                </a:effectLst>
              </a:rPr>
              <a:t>RAM  Papua New Guinea</a:t>
            </a:r>
          </a:p>
        </p:txBody>
      </p:sp>
    </p:spTree>
    <p:extLst>
      <p:ext uri="{BB962C8B-B14F-4D97-AF65-F5344CB8AC3E}">
        <p14:creationId xmlns:p14="http://schemas.microsoft.com/office/powerpoint/2010/main" val="1256003026"/>
      </p:ext>
    </p:extLst>
  </p:cSld>
  <p:clrMapOvr>
    <a:masterClrMapping/>
  </p:clrMapOvr>
  <p:transition spd="slow"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516" y="620688"/>
            <a:ext cx="8712968" cy="1714202"/>
          </a:xfrm>
        </p:spPr>
        <p:txBody>
          <a:bodyPr/>
          <a:lstStyle/>
          <a:p>
            <a:r>
              <a:rPr lang="en-AU" sz="4000" b="1" dirty="0">
                <a:solidFill>
                  <a:srgbClr val="FFC000"/>
                </a:solidFill>
                <a:effectLst>
                  <a:outerShdw blurRad="38100" dist="38100" dir="2700000" algn="tl">
                    <a:srgbClr val="000000">
                      <a:alpha val="43137"/>
                    </a:srgbClr>
                  </a:outerShdw>
                </a:effectLst>
              </a:rPr>
              <a:t>In PNG RAM has distributed more than </a:t>
            </a:r>
            <a:br>
              <a:rPr lang="en-AU" sz="4000" b="1" dirty="0">
                <a:solidFill>
                  <a:srgbClr val="FFC000"/>
                </a:solidFill>
                <a:effectLst>
                  <a:outerShdw blurRad="38100" dist="38100" dir="2700000" algn="tl">
                    <a:srgbClr val="000000">
                      <a:alpha val="43137"/>
                    </a:srgbClr>
                  </a:outerShdw>
                </a:effectLst>
              </a:rPr>
            </a:br>
            <a:r>
              <a:rPr lang="en-AU" sz="4000" b="1" dirty="0">
                <a:solidFill>
                  <a:srgbClr val="FFC000"/>
                </a:solidFill>
                <a:effectLst>
                  <a:outerShdw blurRad="38100" dist="38100" dir="2700000" algn="tl">
                    <a:srgbClr val="000000">
                      <a:alpha val="43137"/>
                    </a:srgbClr>
                  </a:outerShdw>
                </a:effectLst>
              </a:rPr>
              <a:t>12 million bed nets</a:t>
            </a:r>
            <a:br>
              <a:rPr lang="en-AU" sz="4000" b="1" dirty="0">
                <a:solidFill>
                  <a:srgbClr val="FFC000"/>
                </a:solidFill>
                <a:effectLst>
                  <a:outerShdw blurRad="38100" dist="38100" dir="2700000" algn="tl">
                    <a:srgbClr val="000000">
                      <a:alpha val="43137"/>
                    </a:srgbClr>
                  </a:outerShdw>
                </a:effectLst>
              </a:rPr>
            </a:br>
            <a:endParaRPr lang="en-AU" sz="3200" b="1" dirty="0">
              <a:solidFill>
                <a:srgbClr val="FFFF00"/>
              </a:solidFill>
              <a:effectLst>
                <a:outerShdw blurRad="38100" dist="38100" dir="2700000" algn="tl">
                  <a:srgbClr val="000000">
                    <a:alpha val="43137"/>
                  </a:srgbClr>
                </a:outerShdw>
              </a:effectLst>
            </a:endParaRPr>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4716016" y="2492896"/>
            <a:ext cx="4320480" cy="3262246"/>
          </a:xfrm>
          <a:prstGeom prst="rect">
            <a:avLst/>
          </a:prstGeom>
        </p:spPr>
      </p:pic>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7505" y="2528902"/>
            <a:ext cx="4316296" cy="3237222"/>
          </a:xfrm>
        </p:spPr>
      </p:pic>
      <p:sp>
        <p:nvSpPr>
          <p:cNvPr id="2" name="TextBox 1"/>
          <p:cNvSpPr txBox="1"/>
          <p:nvPr/>
        </p:nvSpPr>
        <p:spPr>
          <a:xfrm>
            <a:off x="107504" y="6093296"/>
            <a:ext cx="8928992" cy="461665"/>
          </a:xfrm>
          <a:prstGeom prst="rect">
            <a:avLst/>
          </a:prstGeom>
          <a:noFill/>
        </p:spPr>
        <p:txBody>
          <a:bodyPr wrap="square" rtlCol="0">
            <a:spAutoFit/>
          </a:bodyPr>
          <a:lstStyle/>
          <a:p>
            <a:pPr algn="ctr"/>
            <a:r>
              <a:rPr lang="en-AU" sz="2400" b="1" dirty="0">
                <a:solidFill>
                  <a:srgbClr val="FFFF00"/>
                </a:solidFill>
                <a:effectLst>
                  <a:outerShdw blurRad="38100" dist="38100" dir="2700000" algn="tl">
                    <a:srgbClr val="000000">
                      <a:alpha val="43137"/>
                    </a:srgbClr>
                  </a:outerShdw>
                </a:effectLst>
              </a:rPr>
              <a:t>Two generations appreciate the protection of RAM bed nets</a:t>
            </a:r>
            <a:endParaRPr lang="en-AU" sz="2400" dirty="0"/>
          </a:p>
        </p:txBody>
      </p:sp>
    </p:spTree>
    <p:extLst>
      <p:ext uri="{BB962C8B-B14F-4D97-AF65-F5344CB8AC3E}">
        <p14:creationId xmlns:p14="http://schemas.microsoft.com/office/powerpoint/2010/main" val="2601704931"/>
      </p:ext>
    </p:extLst>
  </p:cSld>
  <p:clrMapOvr>
    <a:masterClrMapping/>
  </p:clrMapOvr>
  <p:transition spd="slow"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1600200" y="126999"/>
            <a:ext cx="6705600" cy="646331"/>
          </a:xfrm>
          <a:prstGeom prst="rect">
            <a:avLst/>
          </a:prstGeom>
          <a:noFill/>
          <a:ln w="9525">
            <a:noFill/>
            <a:miter lim="800000"/>
            <a:headEnd/>
            <a:tailEnd/>
          </a:ln>
        </p:spPr>
        <p:txBody>
          <a:bodyPr>
            <a:spAutoFit/>
          </a:bodyPr>
          <a:lstStyle/>
          <a:p>
            <a:pPr algn="ctr" eaLnBrk="0" hangingPunct="0"/>
            <a:r>
              <a:rPr lang="en-US" sz="2400" dirty="0">
                <a:solidFill>
                  <a:srgbClr val="FF3300"/>
                </a:solidFill>
              </a:rPr>
              <a:t>RAM PNG</a:t>
            </a:r>
            <a:r>
              <a:rPr lang="en-US" sz="3600" dirty="0">
                <a:solidFill>
                  <a:srgbClr val="FF3300"/>
                </a:solidFill>
              </a:rPr>
              <a:t> Chasing Malaria Results </a:t>
            </a:r>
          </a:p>
        </p:txBody>
      </p:sp>
      <p:pic>
        <p:nvPicPr>
          <p:cNvPr id="40963" name="Picture 6"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40964" name="Picture 7" descr="NMCP"/>
          <p:cNvPicPr>
            <a:picLocks noChangeAspect="1" noChangeArrowheads="1"/>
          </p:cNvPicPr>
          <p:nvPr/>
        </p:nvPicPr>
        <p:blipFill>
          <a:blip r:embed="rId4" cstate="screen"/>
          <a:srcRect/>
          <a:stretch>
            <a:fillRect/>
          </a:stretch>
        </p:blipFill>
        <p:spPr bwMode="auto">
          <a:xfrm>
            <a:off x="0" y="0"/>
            <a:ext cx="1752600" cy="876300"/>
          </a:xfrm>
          <a:prstGeom prst="rect">
            <a:avLst/>
          </a:prstGeom>
          <a:noFill/>
          <a:ln w="9525">
            <a:noFill/>
            <a:miter lim="800000"/>
            <a:headEnd/>
            <a:tailEnd/>
          </a:ln>
        </p:spPr>
      </p:pic>
      <p:sp>
        <p:nvSpPr>
          <p:cNvPr id="40966" name="TextBox 9"/>
          <p:cNvSpPr txBox="1">
            <a:spLocks noChangeArrowheads="1"/>
          </p:cNvSpPr>
          <p:nvPr/>
        </p:nvSpPr>
        <p:spPr bwMode="auto">
          <a:xfrm>
            <a:off x="762000" y="6172200"/>
            <a:ext cx="7620000" cy="646113"/>
          </a:xfrm>
          <a:prstGeom prst="rect">
            <a:avLst/>
          </a:prstGeom>
          <a:noFill/>
          <a:ln w="9525">
            <a:noFill/>
            <a:miter lim="800000"/>
            <a:headEnd/>
            <a:tailEnd/>
          </a:ln>
        </p:spPr>
        <p:txBody>
          <a:bodyPr>
            <a:spAutoFit/>
          </a:bodyPr>
          <a:lstStyle/>
          <a:p>
            <a:pPr algn="ctr" eaLnBrk="0" hangingPunct="0"/>
            <a:r>
              <a:rPr lang="en-AU">
                <a:solidFill>
                  <a:srgbClr val="000000"/>
                </a:solidFill>
                <a:cs typeface="Arial" charset="0"/>
              </a:rPr>
              <a:t>Data From Chasing Malaria Project Showing Relative Malaria Incidence  Recorded In Central Province </a:t>
            </a:r>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14437" y="900113"/>
            <a:ext cx="6715125" cy="5305425"/>
          </a:xfrm>
          <a:prstGeom prst="rect">
            <a:avLst/>
          </a:prstGeom>
        </p:spPr>
      </p:pic>
    </p:spTree>
    <p:extLst>
      <p:ext uri="{BB962C8B-B14F-4D97-AF65-F5344CB8AC3E}">
        <p14:creationId xmlns:p14="http://schemas.microsoft.com/office/powerpoint/2010/main" val="1584914364"/>
      </p:ext>
    </p:extLst>
  </p:cSld>
  <p:clrMapOvr>
    <a:masterClrMapping/>
  </p:clrMapOvr>
  <p:transition spd="slow" advTm="1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3968" y="548680"/>
            <a:ext cx="4860032" cy="1584176"/>
          </a:xfrm>
        </p:spPr>
        <p:txBody>
          <a:bodyPr/>
          <a:lstStyle/>
          <a:p>
            <a:r>
              <a:rPr lang="en-AU" sz="3200" b="1" dirty="0">
                <a:solidFill>
                  <a:srgbClr val="FFC000"/>
                </a:solidFill>
                <a:effectLst>
                  <a:outerShdw blurRad="38100" dist="38100" dir="2700000" algn="tl">
                    <a:srgbClr val="000000">
                      <a:alpha val="43137"/>
                    </a:srgbClr>
                  </a:outerShdw>
                </a:effectLst>
              </a:rPr>
              <a:t>Chasing Malaria volunteers and local school student </a:t>
            </a:r>
            <a:br>
              <a:rPr lang="en-AU" sz="3200" b="1" dirty="0">
                <a:solidFill>
                  <a:srgbClr val="FFC000"/>
                </a:solidFill>
                <a:effectLst>
                  <a:outerShdw blurRad="38100" dist="38100" dir="2700000" algn="tl">
                    <a:srgbClr val="000000">
                      <a:alpha val="43137"/>
                    </a:srgbClr>
                  </a:outerShdw>
                </a:effectLst>
              </a:rPr>
            </a:br>
            <a:r>
              <a:rPr lang="en-AU" sz="3200" b="1" dirty="0">
                <a:solidFill>
                  <a:srgbClr val="FFC000"/>
                </a:solidFill>
                <a:effectLst>
                  <a:outerShdw blurRad="38100" dist="38100" dir="2700000" algn="tl">
                    <a:srgbClr val="000000">
                      <a:alpha val="43137"/>
                    </a:srgbClr>
                  </a:outerShdw>
                </a:effectLst>
              </a:rPr>
              <a:t>surveillance recruits</a:t>
            </a:r>
          </a:p>
        </p:txBody>
      </p:sp>
      <p:pic>
        <p:nvPicPr>
          <p:cNvPr id="5122" name="Picture 2" descr="C:\Users\Dave &amp; Judi\Documents\Rotary\Year 2016\PNG\March'17 photos\Students &amp; mossie larvae.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427984" y="2276872"/>
            <a:ext cx="4508318" cy="338123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549" y="3861048"/>
            <a:ext cx="3707904" cy="278092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551" y="1012610"/>
            <a:ext cx="3689902" cy="276742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544" y="108700"/>
            <a:ext cx="648072" cy="760404"/>
          </a:xfrm>
          <a:prstGeom prst="rect">
            <a:avLst/>
          </a:prstGeom>
        </p:spPr>
      </p:pic>
    </p:spTree>
    <p:extLst>
      <p:ext uri="{BB962C8B-B14F-4D97-AF65-F5344CB8AC3E}">
        <p14:creationId xmlns:p14="http://schemas.microsoft.com/office/powerpoint/2010/main" val="3943068535"/>
      </p:ext>
    </p:extLst>
  </p:cSld>
  <p:clrMapOvr>
    <a:masterClrMapping/>
  </p:clrMapOvr>
  <p:transition spd="slow" advTm="1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eaLnBrk="0" hangingPunct="0">
              <a:lnSpc>
                <a:spcPct val="90000"/>
              </a:lnSpc>
              <a:buFontTx/>
              <a:buChar char="•"/>
            </a:pPr>
            <a:endParaRPr lang="en-US" sz="2400">
              <a:solidFill>
                <a:srgbClr val="000000"/>
              </a:solidFill>
              <a:latin typeface="Times New Roman" pitchFamily="18" charset="0"/>
            </a:endParaRPr>
          </a:p>
          <a:p>
            <a:pPr eaLnBrk="0" hangingPunct="0">
              <a:buFontTx/>
              <a:buChar char="•"/>
            </a:pPr>
            <a:endParaRPr lang="en-US" sz="2400">
              <a:solidFill>
                <a:srgbClr val="000000"/>
              </a:solidFill>
              <a:latin typeface="Times New Roman" pitchFamily="18" charset="0"/>
            </a:endParaRPr>
          </a:p>
        </p:txBody>
      </p:sp>
      <p:pic>
        <p:nvPicPr>
          <p:cNvPr id="10244" name="Picture 10"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10245" name="TextBox 9"/>
          <p:cNvSpPr txBox="1">
            <a:spLocks noChangeArrowheads="1"/>
          </p:cNvSpPr>
          <p:nvPr/>
        </p:nvSpPr>
        <p:spPr bwMode="auto">
          <a:xfrm>
            <a:off x="1800207" y="337691"/>
            <a:ext cx="6497868" cy="1077218"/>
          </a:xfrm>
          <a:prstGeom prst="rect">
            <a:avLst/>
          </a:prstGeom>
          <a:noFill/>
          <a:ln w="9525">
            <a:noFill/>
            <a:miter lim="800000"/>
            <a:headEnd/>
            <a:tailEnd/>
          </a:ln>
        </p:spPr>
        <p:txBody>
          <a:bodyPr wrap="square">
            <a:spAutoFit/>
          </a:bodyPr>
          <a:lstStyle/>
          <a:p>
            <a:pPr eaLnBrk="0" hangingPunct="0"/>
            <a:r>
              <a:rPr lang="en-US" sz="3200" b="1" dirty="0">
                <a:solidFill>
                  <a:srgbClr val="FFC000"/>
                </a:solidFill>
                <a:effectLst>
                  <a:outerShdw blurRad="38100" dist="38100" dir="2700000" algn="tl">
                    <a:srgbClr val="000000">
                      <a:alpha val="43137"/>
                    </a:srgbClr>
                  </a:outerShdw>
                </a:effectLst>
                <a:cs typeface="Arial" charset="0"/>
              </a:rPr>
              <a:t>RAM has Distributed  Nets in all</a:t>
            </a:r>
          </a:p>
          <a:p>
            <a:pPr eaLnBrk="0" hangingPunct="0"/>
            <a:r>
              <a:rPr lang="en-US" sz="3200" b="1" dirty="0">
                <a:solidFill>
                  <a:srgbClr val="FFC000"/>
                </a:solidFill>
                <a:effectLst>
                  <a:outerShdw blurRad="38100" dist="38100" dir="2700000" algn="tl">
                    <a:srgbClr val="000000">
                      <a:alpha val="43137"/>
                    </a:srgbClr>
                  </a:outerShdw>
                </a:effectLst>
                <a:cs typeface="Arial" charset="0"/>
              </a:rPr>
              <a:t> 22 Provinces and 89  Districts</a:t>
            </a:r>
          </a:p>
        </p:txBody>
      </p:sp>
      <p:pic>
        <p:nvPicPr>
          <p:cNvPr id="10246"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35118"/>
            <a:ext cx="6324600" cy="461665"/>
          </a:xfrm>
          <a:prstGeom prst="rect">
            <a:avLst/>
          </a:prstGeom>
        </p:spPr>
        <p:txBody>
          <a:bodyPr>
            <a:spAutoFit/>
          </a:bodyPr>
          <a:lstStyle/>
          <a:p>
            <a:pPr algn="ctr" eaLnBrk="0" hangingPunct="0">
              <a:defRPr/>
            </a:pPr>
            <a:r>
              <a:rPr lang="en-US" sz="2400" kern="10" dirty="0">
                <a:ln w="9525">
                  <a:solidFill>
                    <a:srgbClr val="000000"/>
                  </a:solidFill>
                  <a:round/>
                  <a:headEnd/>
                  <a:tailEnd/>
                </a:ln>
                <a:solidFill>
                  <a:srgbClr val="FF0000"/>
                </a:solidFill>
                <a:latin typeface="Arial Black"/>
              </a:rPr>
              <a:t>PNG - MALARIA LLIN PROGRAMME</a:t>
            </a:r>
          </a:p>
        </p:txBody>
      </p:sp>
      <p:pic>
        <p:nvPicPr>
          <p:cNvPr id="10248" name="Picture 9" descr="RAM Programme Phase Two Proposal.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1377769"/>
            <a:ext cx="7694610" cy="5400600"/>
          </a:xfrm>
          <a:prstGeom prst="rect">
            <a:avLst/>
          </a:prstGeom>
          <a:noFill/>
          <a:ln w="9525">
            <a:noFill/>
            <a:miter lim="800000"/>
            <a:headEnd/>
            <a:tailEnd/>
          </a:ln>
        </p:spPr>
      </p:pic>
    </p:spTree>
    <p:extLst>
      <p:ext uri="{BB962C8B-B14F-4D97-AF65-F5344CB8AC3E}">
        <p14:creationId xmlns:p14="http://schemas.microsoft.com/office/powerpoint/2010/main" val="1694283635"/>
      </p:ext>
    </p:extLst>
  </p:cSld>
  <p:clrMapOvr>
    <a:masterClrMapping/>
  </p:clrMapOvr>
  <p:transition spd="slow" advTm="1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96752"/>
            <a:ext cx="9144000" cy="550068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08700"/>
            <a:ext cx="648072" cy="760404"/>
          </a:xfrm>
          <a:prstGeom prst="rect">
            <a:avLst/>
          </a:prstGeom>
        </p:spPr>
      </p:pic>
      <p:sp>
        <p:nvSpPr>
          <p:cNvPr id="5" name="TextBox 4"/>
          <p:cNvSpPr txBox="1"/>
          <p:nvPr/>
        </p:nvSpPr>
        <p:spPr>
          <a:xfrm>
            <a:off x="1691680" y="108700"/>
            <a:ext cx="6264696" cy="830997"/>
          </a:xfrm>
          <a:prstGeom prst="rect">
            <a:avLst/>
          </a:prstGeom>
          <a:noFill/>
        </p:spPr>
        <p:txBody>
          <a:bodyPr wrap="square" rtlCol="0">
            <a:spAutoFit/>
          </a:bodyPr>
          <a:lstStyle/>
          <a:p>
            <a:r>
              <a:rPr lang="en-AU" sz="2400" b="1" dirty="0">
                <a:solidFill>
                  <a:srgbClr val="FFFF00"/>
                </a:solidFill>
                <a:effectLst>
                  <a:outerShdw blurRad="38100" dist="38100" dir="2700000" algn="tl">
                    <a:srgbClr val="000000">
                      <a:alpha val="43137"/>
                    </a:srgbClr>
                  </a:outerShdw>
                </a:effectLst>
              </a:rPr>
              <a:t>LLIN  HOUSEHOLD  DISTRIBUTION</a:t>
            </a:r>
          </a:p>
          <a:p>
            <a:r>
              <a:rPr lang="en-AU" sz="2400" b="1" dirty="0">
                <a:solidFill>
                  <a:srgbClr val="FFFF00"/>
                </a:solidFill>
                <a:effectLst>
                  <a:outerShdw blurRad="38100" dist="38100" dir="2700000" algn="tl">
                    <a:srgbClr val="000000">
                      <a:alpha val="43137"/>
                    </a:srgbClr>
                  </a:outerShdw>
                </a:effectLst>
              </a:rPr>
              <a:t>Training Volunteers</a:t>
            </a:r>
          </a:p>
        </p:txBody>
      </p:sp>
    </p:spTree>
    <p:extLst>
      <p:ext uri="{BB962C8B-B14F-4D97-AF65-F5344CB8AC3E}">
        <p14:creationId xmlns:p14="http://schemas.microsoft.com/office/powerpoint/2010/main" val="1620586374"/>
      </p:ext>
    </p:extLst>
  </p:cSld>
  <p:clrMapOvr>
    <a:masterClrMapping/>
  </p:clrMapOvr>
  <p:transition spd="slow" advTm="10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580" y="944724"/>
            <a:ext cx="7884368" cy="591327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08700"/>
            <a:ext cx="648072" cy="760404"/>
          </a:xfrm>
          <a:prstGeom prst="rect">
            <a:avLst/>
          </a:prstGeom>
        </p:spPr>
      </p:pic>
      <p:sp>
        <p:nvSpPr>
          <p:cNvPr id="4" name="TextBox 3"/>
          <p:cNvSpPr txBox="1"/>
          <p:nvPr/>
        </p:nvSpPr>
        <p:spPr>
          <a:xfrm>
            <a:off x="1691680" y="108700"/>
            <a:ext cx="6264696" cy="830997"/>
          </a:xfrm>
          <a:prstGeom prst="rect">
            <a:avLst/>
          </a:prstGeom>
          <a:noFill/>
        </p:spPr>
        <p:txBody>
          <a:bodyPr wrap="square" rtlCol="0">
            <a:spAutoFit/>
          </a:bodyPr>
          <a:lstStyle/>
          <a:p>
            <a:r>
              <a:rPr lang="en-AU" sz="2400" b="1" dirty="0">
                <a:solidFill>
                  <a:srgbClr val="FFFF00"/>
                </a:solidFill>
                <a:effectLst>
                  <a:outerShdw blurRad="38100" dist="38100" dir="2700000" algn="tl">
                    <a:srgbClr val="000000">
                      <a:alpha val="43137"/>
                    </a:srgbClr>
                  </a:outerShdw>
                </a:effectLst>
              </a:rPr>
              <a:t>LLIN  HOUSEHOLD  DISTRIBUTION</a:t>
            </a:r>
          </a:p>
          <a:p>
            <a:r>
              <a:rPr lang="en-AU" sz="2400" b="1" dirty="0">
                <a:solidFill>
                  <a:srgbClr val="FFFF00"/>
                </a:solidFill>
                <a:effectLst>
                  <a:outerShdw blurRad="38100" dist="38100" dir="2700000" algn="tl">
                    <a:srgbClr val="000000">
                      <a:alpha val="43137"/>
                    </a:srgbClr>
                  </a:outerShdw>
                </a:effectLst>
              </a:rPr>
              <a:t>Moving LLINs to distribution site</a:t>
            </a:r>
          </a:p>
        </p:txBody>
      </p:sp>
    </p:spTree>
    <p:extLst>
      <p:ext uri="{BB962C8B-B14F-4D97-AF65-F5344CB8AC3E}">
        <p14:creationId xmlns:p14="http://schemas.microsoft.com/office/powerpoint/2010/main" val="708357155"/>
      </p:ext>
    </p:extLst>
  </p:cSld>
  <p:clrMapOvr>
    <a:masterClrMapping/>
  </p:clrMapOvr>
  <p:transition spd="slow"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5663" y="230425"/>
            <a:ext cx="5058372" cy="646331"/>
          </a:xfrm>
          <a:prstGeom prst="rect">
            <a:avLst/>
          </a:prstGeom>
          <a:noFill/>
        </p:spPr>
        <p:txBody>
          <a:bodyPr wrap="none" rtlCol="0">
            <a:spAutoFit/>
          </a:bodyPr>
          <a:lstStyle/>
          <a:p>
            <a:pPr defTabSz="457200" fontAlgn="auto">
              <a:spcBef>
                <a:spcPts val="0"/>
              </a:spcBef>
              <a:spcAft>
                <a:spcPts val="0"/>
              </a:spcAft>
            </a:pPr>
            <a:r>
              <a:rPr lang="en-US" sz="3600" b="1" dirty="0">
                <a:solidFill>
                  <a:prstClr val="black"/>
                </a:solidFill>
                <a:latin typeface="Calibri"/>
              </a:rPr>
              <a:t>Recent History of Malaria</a:t>
            </a:r>
            <a:endParaRPr lang="en-AU" sz="3600" b="1" dirty="0">
              <a:solidFill>
                <a:prstClr val="black"/>
              </a:solidFill>
              <a:latin typeface="Calibri"/>
            </a:endParaRPr>
          </a:p>
        </p:txBody>
      </p:sp>
      <p:pic>
        <p:nvPicPr>
          <p:cNvPr id="52228" name="Picture 4"/>
          <p:cNvPicPr>
            <a:picLocks noChangeAspect="1" noChangeArrowheads="1"/>
          </p:cNvPicPr>
          <p:nvPr/>
        </p:nvPicPr>
        <p:blipFill>
          <a:blip r:embed="rId3" cstate="screen"/>
          <a:srcRect/>
          <a:stretch>
            <a:fillRect/>
          </a:stretch>
        </p:blipFill>
        <p:spPr bwMode="auto">
          <a:xfrm>
            <a:off x="-274465" y="1055667"/>
            <a:ext cx="8902484" cy="4114800"/>
          </a:xfrm>
          <a:prstGeom prst="rect">
            <a:avLst/>
          </a:prstGeom>
          <a:noFill/>
          <a:ln w="9525">
            <a:noFill/>
            <a:miter lim="800000"/>
            <a:headEnd/>
            <a:tailEnd/>
          </a:ln>
          <a:effectLst/>
        </p:spPr>
      </p:pic>
      <p:sp>
        <p:nvSpPr>
          <p:cNvPr id="6" name="Oval 5"/>
          <p:cNvSpPr/>
          <p:nvPr/>
        </p:nvSpPr>
        <p:spPr>
          <a:xfrm>
            <a:off x="1219200" y="3657600"/>
            <a:ext cx="1403962" cy="340019"/>
          </a:xfrm>
          <a:prstGeom prst="ellipse">
            <a:avLst/>
          </a:prstGeom>
          <a:noFill/>
          <a:ln w="762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AU">
              <a:solidFill>
                <a:prstClr val="white"/>
              </a:solidFill>
            </a:endParaRPr>
          </a:p>
        </p:txBody>
      </p:sp>
      <p:sp>
        <p:nvSpPr>
          <p:cNvPr id="8" name="Oval 7"/>
          <p:cNvSpPr/>
          <p:nvPr/>
        </p:nvSpPr>
        <p:spPr>
          <a:xfrm>
            <a:off x="8001000" y="3429000"/>
            <a:ext cx="627019" cy="428625"/>
          </a:xfrm>
          <a:prstGeom prst="ellipse">
            <a:avLst/>
          </a:prstGeom>
          <a:noFill/>
          <a:ln w="762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AU">
              <a:solidFill>
                <a:prstClr val="white"/>
              </a:solidFill>
            </a:endParaRPr>
          </a:p>
        </p:txBody>
      </p:sp>
      <p:sp>
        <p:nvSpPr>
          <p:cNvPr id="9" name="TextBox 8"/>
          <p:cNvSpPr txBox="1"/>
          <p:nvPr/>
        </p:nvSpPr>
        <p:spPr>
          <a:xfrm>
            <a:off x="1306214" y="2190841"/>
            <a:ext cx="1566454" cy="707886"/>
          </a:xfrm>
          <a:prstGeom prst="rect">
            <a:avLst/>
          </a:prstGeom>
          <a:noFill/>
        </p:spPr>
        <p:txBody>
          <a:bodyPr wrap="none" rtlCol="0">
            <a:spAutoFit/>
          </a:bodyPr>
          <a:lstStyle/>
          <a:p>
            <a:pPr defTabSz="457200" fontAlgn="auto">
              <a:spcBef>
                <a:spcPts val="0"/>
              </a:spcBef>
              <a:spcAft>
                <a:spcPts val="0"/>
              </a:spcAft>
            </a:pPr>
            <a:r>
              <a:rPr lang="en-US" sz="2000" b="1" dirty="0">
                <a:solidFill>
                  <a:prstClr val="black"/>
                </a:solidFill>
                <a:latin typeface="Calibri"/>
              </a:rPr>
              <a:t>Original MEP</a:t>
            </a:r>
          </a:p>
          <a:p>
            <a:pPr defTabSz="457200" fontAlgn="auto">
              <a:spcBef>
                <a:spcPts val="0"/>
              </a:spcBef>
              <a:spcAft>
                <a:spcPts val="0"/>
              </a:spcAft>
            </a:pPr>
            <a:r>
              <a:rPr lang="en-US" sz="2000" b="1" dirty="0">
                <a:solidFill>
                  <a:prstClr val="black"/>
                </a:solidFill>
                <a:latin typeface="Calibri"/>
              </a:rPr>
              <a:t>DDT spraying</a:t>
            </a:r>
            <a:endParaRPr lang="en-AU" sz="2000" b="1" dirty="0">
              <a:solidFill>
                <a:prstClr val="black"/>
              </a:solidFill>
              <a:latin typeface="Calibri"/>
            </a:endParaRPr>
          </a:p>
        </p:txBody>
      </p:sp>
      <p:cxnSp>
        <p:nvCxnSpPr>
          <p:cNvPr id="11" name="Straight Arrow Connector 10"/>
          <p:cNvCxnSpPr/>
          <p:nvPr/>
        </p:nvCxnSpPr>
        <p:spPr>
          <a:xfrm>
            <a:off x="2057400" y="2971800"/>
            <a:ext cx="7446" cy="547055"/>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37741" y="2097273"/>
            <a:ext cx="2514601" cy="707886"/>
          </a:xfrm>
          <a:prstGeom prst="rect">
            <a:avLst/>
          </a:prstGeom>
          <a:noFill/>
        </p:spPr>
        <p:txBody>
          <a:bodyPr wrap="square" rtlCol="0">
            <a:spAutoFit/>
          </a:bodyPr>
          <a:lstStyle/>
          <a:p>
            <a:pPr algn="r" defTabSz="457200" fontAlgn="auto">
              <a:spcBef>
                <a:spcPts val="0"/>
              </a:spcBef>
              <a:spcAft>
                <a:spcPts val="0"/>
              </a:spcAft>
            </a:pPr>
            <a:r>
              <a:rPr lang="en-US" sz="2000" b="1" dirty="0">
                <a:solidFill>
                  <a:prstClr val="black"/>
                </a:solidFill>
                <a:latin typeface="Calibri"/>
              </a:rPr>
              <a:t>Intensified control &amp; elimination program</a:t>
            </a:r>
            <a:endParaRPr lang="en-AU" sz="2000" b="1" dirty="0">
              <a:solidFill>
                <a:prstClr val="black"/>
              </a:solidFill>
              <a:latin typeface="Calibri"/>
            </a:endParaRPr>
          </a:p>
        </p:txBody>
      </p:sp>
      <p:cxnSp>
        <p:nvCxnSpPr>
          <p:cNvPr id="13" name="Straight Arrow Connector 12"/>
          <p:cNvCxnSpPr/>
          <p:nvPr/>
        </p:nvCxnSpPr>
        <p:spPr>
          <a:xfrm flipH="1">
            <a:off x="5724128" y="1950430"/>
            <a:ext cx="113613" cy="399015"/>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14593" y="3857625"/>
            <a:ext cx="7019808" cy="0"/>
          </a:xfrm>
          <a:prstGeom prst="line">
            <a:avLst/>
          </a:prstGeom>
          <a:ln w="38100">
            <a:solidFill>
              <a:srgbClr val="66DF49"/>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44155" y="5329175"/>
            <a:ext cx="6934200" cy="1200329"/>
          </a:xfrm>
          <a:prstGeom prst="rect">
            <a:avLst/>
          </a:prstGeom>
          <a:noFill/>
        </p:spPr>
        <p:txBody>
          <a:bodyPr wrap="square" rtlCol="0">
            <a:spAutoFit/>
          </a:bodyPr>
          <a:lstStyle/>
          <a:p>
            <a:pPr algn="ctr" defTabSz="457200" fontAlgn="auto">
              <a:spcBef>
                <a:spcPts val="0"/>
              </a:spcBef>
              <a:spcAft>
                <a:spcPts val="0"/>
              </a:spcAft>
            </a:pPr>
            <a:r>
              <a:rPr lang="en-US" sz="2400" b="1" dirty="0">
                <a:solidFill>
                  <a:prstClr val="black"/>
                </a:solidFill>
                <a:latin typeface="Calibri"/>
              </a:rPr>
              <a:t>Malaria in the Solomon Islands</a:t>
            </a:r>
            <a:endParaRPr lang="en-AU" sz="2400" b="1" dirty="0">
              <a:solidFill>
                <a:prstClr val="black"/>
              </a:solidFill>
              <a:latin typeface="Calibri"/>
            </a:endParaRPr>
          </a:p>
          <a:p>
            <a:pPr algn="ctr" defTabSz="457200" fontAlgn="auto">
              <a:spcBef>
                <a:spcPts val="0"/>
              </a:spcBef>
              <a:spcAft>
                <a:spcPts val="0"/>
              </a:spcAft>
            </a:pPr>
            <a:r>
              <a:rPr lang="en-US" sz="2400" dirty="0">
                <a:solidFill>
                  <a:prstClr val="black"/>
                </a:solidFill>
                <a:latin typeface="Calibri"/>
              </a:rPr>
              <a:t>Incidence of confirmed cases per 1000 population  (MHMS, Solomon Islands)</a:t>
            </a:r>
            <a:endParaRPr lang="en-AU" sz="2400" dirty="0">
              <a:solidFill>
                <a:prstClr val="black"/>
              </a:solidFill>
              <a:latin typeface="Calibri"/>
            </a:endParaRPr>
          </a:p>
        </p:txBody>
      </p:sp>
      <p:sp>
        <p:nvSpPr>
          <p:cNvPr id="18" name="Slide Number Placeholder 17"/>
          <p:cNvSpPr>
            <a:spLocks noGrp="1"/>
          </p:cNvSpPr>
          <p:nvPr>
            <p:ph type="sldNum" sz="quarter" idx="12"/>
          </p:nvPr>
        </p:nvSpPr>
        <p:spPr/>
        <p:txBody>
          <a:bodyPr/>
          <a:lstStyle/>
          <a:p>
            <a:fld id="{189CEE76-ECAC-4ECF-A71E-B0E190165DE1}" type="slidenum">
              <a:rPr lang="en-US" smtClean="0">
                <a:solidFill>
                  <a:prstClr val="black">
                    <a:tint val="75000"/>
                  </a:prstClr>
                </a:solidFill>
              </a:rPr>
              <a:pPr/>
              <a:t>3</a:t>
            </a:fld>
            <a:endParaRPr lang="en-US">
              <a:solidFill>
                <a:prstClr val="black">
                  <a:tint val="75000"/>
                </a:prstClr>
              </a:solidFill>
            </a:endParaRPr>
          </a:p>
        </p:txBody>
      </p:sp>
      <p:sp>
        <p:nvSpPr>
          <p:cNvPr id="4" name="TextBox 3"/>
          <p:cNvSpPr txBox="1"/>
          <p:nvPr/>
        </p:nvSpPr>
        <p:spPr>
          <a:xfrm>
            <a:off x="5117661" y="1297806"/>
            <a:ext cx="1440160" cy="707886"/>
          </a:xfrm>
          <a:prstGeom prst="rect">
            <a:avLst/>
          </a:prstGeom>
          <a:noFill/>
        </p:spPr>
        <p:txBody>
          <a:bodyPr wrap="square" rtlCol="0">
            <a:spAutoFit/>
          </a:bodyPr>
          <a:lstStyle/>
          <a:p>
            <a:pPr algn="ctr"/>
            <a:r>
              <a:rPr lang="en-AU" sz="2000" b="1" dirty="0">
                <a:solidFill>
                  <a:prstClr val="black"/>
                </a:solidFill>
                <a:latin typeface="Calibri"/>
              </a:rPr>
              <a:t>RAM</a:t>
            </a:r>
          </a:p>
          <a:p>
            <a:pPr algn="ctr"/>
            <a:r>
              <a:rPr lang="en-AU" sz="2000" b="1" dirty="0">
                <a:solidFill>
                  <a:prstClr val="black"/>
                </a:solidFill>
                <a:latin typeface="Calibri"/>
              </a:rPr>
              <a:t>launched</a:t>
            </a:r>
          </a:p>
        </p:txBody>
      </p:sp>
      <p:cxnSp>
        <p:nvCxnSpPr>
          <p:cNvPr id="15" name="Straight Arrow Connector 14"/>
          <p:cNvCxnSpPr/>
          <p:nvPr/>
        </p:nvCxnSpPr>
        <p:spPr>
          <a:xfrm>
            <a:off x="7879556" y="2768263"/>
            <a:ext cx="391114" cy="583221"/>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4849" y="3384341"/>
            <a:ext cx="2219596" cy="475332"/>
          </a:xfrm>
          <a:prstGeom prst="rect">
            <a:avLst/>
          </a:prstGeom>
          <a:noFill/>
          <a:ln w="9525">
            <a:noFill/>
            <a:miter lim="800000"/>
            <a:headEnd/>
            <a:tailEnd/>
          </a:ln>
        </p:spPr>
      </p:pic>
      <p:cxnSp>
        <p:nvCxnSpPr>
          <p:cNvPr id="20" name="Straight Arrow Connector 19"/>
          <p:cNvCxnSpPr/>
          <p:nvPr/>
        </p:nvCxnSpPr>
        <p:spPr>
          <a:xfrm flipV="1">
            <a:off x="6467875" y="3101622"/>
            <a:ext cx="328628" cy="321161"/>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349555"/>
      </p:ext>
    </p:extLst>
  </p:cSld>
  <p:clrMapOvr>
    <a:masterClrMapping/>
  </p:clrMapOvr>
  <p:transition spd="slow" advTm="10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109" y="980728"/>
            <a:ext cx="7900416" cy="592531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08700"/>
            <a:ext cx="648072" cy="760404"/>
          </a:xfrm>
          <a:prstGeom prst="rect">
            <a:avLst/>
          </a:prstGeom>
        </p:spPr>
      </p:pic>
      <p:sp>
        <p:nvSpPr>
          <p:cNvPr id="4" name="TextBox 3"/>
          <p:cNvSpPr txBox="1"/>
          <p:nvPr/>
        </p:nvSpPr>
        <p:spPr>
          <a:xfrm>
            <a:off x="1691680" y="108700"/>
            <a:ext cx="6264696" cy="830997"/>
          </a:xfrm>
          <a:prstGeom prst="rect">
            <a:avLst/>
          </a:prstGeom>
          <a:noFill/>
        </p:spPr>
        <p:txBody>
          <a:bodyPr wrap="square" rtlCol="0">
            <a:spAutoFit/>
          </a:bodyPr>
          <a:lstStyle/>
          <a:p>
            <a:r>
              <a:rPr lang="en-AU" sz="2400" b="1" dirty="0">
                <a:solidFill>
                  <a:srgbClr val="FFFF00"/>
                </a:solidFill>
                <a:effectLst>
                  <a:outerShdw blurRad="38100" dist="38100" dir="2700000" algn="tl">
                    <a:srgbClr val="000000">
                      <a:alpha val="43137"/>
                    </a:srgbClr>
                  </a:outerShdw>
                </a:effectLst>
              </a:rPr>
              <a:t>LLIN  HOUSEHOLD  DISTRIBUTION</a:t>
            </a:r>
          </a:p>
          <a:p>
            <a:r>
              <a:rPr lang="en-AU" sz="2400" b="1" dirty="0">
                <a:solidFill>
                  <a:srgbClr val="FFFF00"/>
                </a:solidFill>
                <a:effectLst>
                  <a:outerShdw blurRad="38100" dist="38100" dir="2700000" algn="tl">
                    <a:srgbClr val="000000">
                      <a:alpha val="43137"/>
                    </a:srgbClr>
                  </a:outerShdw>
                </a:effectLst>
              </a:rPr>
              <a:t>Moving LLINs to distribution site</a:t>
            </a:r>
          </a:p>
        </p:txBody>
      </p:sp>
    </p:spTree>
    <p:extLst>
      <p:ext uri="{BB962C8B-B14F-4D97-AF65-F5344CB8AC3E}">
        <p14:creationId xmlns:p14="http://schemas.microsoft.com/office/powerpoint/2010/main" val="1256003026"/>
      </p:ext>
    </p:extLst>
  </p:cSld>
  <p:clrMapOvr>
    <a:masterClrMapping/>
  </p:clrMapOvr>
  <p:transition spd="slow" advTm="10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504" y="43606"/>
            <a:ext cx="5055577" cy="461054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2348880"/>
            <a:ext cx="6012160" cy="450912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0392" y="108700"/>
            <a:ext cx="648072" cy="760404"/>
          </a:xfrm>
          <a:prstGeom prst="rect">
            <a:avLst/>
          </a:prstGeom>
        </p:spPr>
      </p:pic>
    </p:spTree>
    <p:extLst>
      <p:ext uri="{BB962C8B-B14F-4D97-AF65-F5344CB8AC3E}">
        <p14:creationId xmlns:p14="http://schemas.microsoft.com/office/powerpoint/2010/main" val="1256003026"/>
      </p:ext>
    </p:extLst>
  </p:cSld>
  <p:clrMapOvr>
    <a:masterClrMapping/>
  </p:clrMapOvr>
  <p:transition spd="slow" advTm="1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944724"/>
            <a:ext cx="7884368" cy="591327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08700"/>
            <a:ext cx="648072" cy="760404"/>
          </a:xfrm>
          <a:prstGeom prst="rect">
            <a:avLst/>
          </a:prstGeom>
        </p:spPr>
      </p:pic>
      <p:sp>
        <p:nvSpPr>
          <p:cNvPr id="4" name="TextBox 3"/>
          <p:cNvSpPr txBox="1"/>
          <p:nvPr/>
        </p:nvSpPr>
        <p:spPr>
          <a:xfrm>
            <a:off x="1691680" y="108700"/>
            <a:ext cx="6264696" cy="830997"/>
          </a:xfrm>
          <a:prstGeom prst="rect">
            <a:avLst/>
          </a:prstGeom>
          <a:noFill/>
        </p:spPr>
        <p:txBody>
          <a:bodyPr wrap="square" rtlCol="0">
            <a:spAutoFit/>
          </a:bodyPr>
          <a:lstStyle/>
          <a:p>
            <a:r>
              <a:rPr lang="en-AU" sz="2400" b="1" dirty="0">
                <a:solidFill>
                  <a:srgbClr val="FFFF00"/>
                </a:solidFill>
                <a:effectLst>
                  <a:outerShdw blurRad="38100" dist="38100" dir="2700000" algn="tl">
                    <a:srgbClr val="000000">
                      <a:alpha val="43137"/>
                    </a:srgbClr>
                  </a:outerShdw>
                </a:effectLst>
              </a:rPr>
              <a:t>LLIN  HOUSEHOLD  DISTRIBUTION</a:t>
            </a:r>
          </a:p>
          <a:p>
            <a:r>
              <a:rPr lang="en-AU" sz="2400" b="1" dirty="0">
                <a:solidFill>
                  <a:srgbClr val="FFFF00"/>
                </a:solidFill>
                <a:effectLst>
                  <a:outerShdw blurRad="38100" dist="38100" dir="2700000" algn="tl">
                    <a:srgbClr val="000000">
                      <a:alpha val="43137"/>
                    </a:srgbClr>
                  </a:outerShdw>
                </a:effectLst>
              </a:rPr>
              <a:t>Distribution day</a:t>
            </a:r>
          </a:p>
        </p:txBody>
      </p:sp>
    </p:spTree>
    <p:extLst>
      <p:ext uri="{BB962C8B-B14F-4D97-AF65-F5344CB8AC3E}">
        <p14:creationId xmlns:p14="http://schemas.microsoft.com/office/powerpoint/2010/main" val="1256003026"/>
      </p:ext>
    </p:extLst>
  </p:cSld>
  <p:clrMapOvr>
    <a:masterClrMapping/>
  </p:clrMapOvr>
  <p:transition spd="slow" advTm="10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36133"/>
            <a:ext cx="3251200" cy="243840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1800" y="2574533"/>
            <a:ext cx="6300192" cy="427870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1606" y="136133"/>
            <a:ext cx="648072" cy="760404"/>
          </a:xfrm>
          <a:prstGeom prst="rect">
            <a:avLst/>
          </a:prstGeom>
        </p:spPr>
      </p:pic>
      <p:sp>
        <p:nvSpPr>
          <p:cNvPr id="5" name="TextBox 4"/>
          <p:cNvSpPr txBox="1"/>
          <p:nvPr/>
        </p:nvSpPr>
        <p:spPr>
          <a:xfrm>
            <a:off x="3601346" y="1355332"/>
            <a:ext cx="5328592" cy="830997"/>
          </a:xfrm>
          <a:prstGeom prst="rect">
            <a:avLst/>
          </a:prstGeom>
          <a:noFill/>
        </p:spPr>
        <p:txBody>
          <a:bodyPr wrap="square" rtlCol="0">
            <a:spAutoFit/>
          </a:bodyPr>
          <a:lstStyle/>
          <a:p>
            <a:r>
              <a:rPr lang="en-AU" sz="2400" b="1" dirty="0">
                <a:solidFill>
                  <a:srgbClr val="FFFF00"/>
                </a:solidFill>
                <a:effectLst>
                  <a:outerShdw blurRad="38100" dist="38100" dir="2700000" algn="tl">
                    <a:srgbClr val="000000">
                      <a:alpha val="43137"/>
                    </a:srgbClr>
                  </a:outerShdw>
                </a:effectLst>
              </a:rPr>
              <a:t>LLIN  HOUSEHOLD  DISTRIBUTION</a:t>
            </a:r>
          </a:p>
          <a:p>
            <a:r>
              <a:rPr lang="en-AU" sz="2400" b="1" dirty="0">
                <a:solidFill>
                  <a:srgbClr val="FFFF00"/>
                </a:solidFill>
                <a:effectLst>
                  <a:outerShdw blurRad="38100" dist="38100" dir="2700000" algn="tl">
                    <a:srgbClr val="000000">
                      <a:alpha val="43137"/>
                    </a:srgbClr>
                  </a:outerShdw>
                </a:effectLst>
              </a:rPr>
              <a:t>Going home with precious nets</a:t>
            </a:r>
          </a:p>
        </p:txBody>
      </p:sp>
    </p:spTree>
    <p:extLst>
      <p:ext uri="{BB962C8B-B14F-4D97-AF65-F5344CB8AC3E}">
        <p14:creationId xmlns:p14="http://schemas.microsoft.com/office/powerpoint/2010/main" val="1256003026"/>
      </p:ext>
    </p:extLst>
  </p:cSld>
  <p:clrMapOvr>
    <a:masterClrMapping/>
  </p:clrMapOvr>
  <p:transition spd="slow" advTm="1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1960" y="2564904"/>
            <a:ext cx="4764021" cy="3573016"/>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064" y="865969"/>
            <a:ext cx="3657600" cy="459913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160" y="248197"/>
            <a:ext cx="936104" cy="1098361"/>
          </a:xfrm>
          <a:prstGeom prst="rect">
            <a:avLst/>
          </a:prstGeom>
        </p:spPr>
      </p:pic>
      <p:sp>
        <p:nvSpPr>
          <p:cNvPr id="6" name="TextBox 5"/>
          <p:cNvSpPr txBox="1"/>
          <p:nvPr/>
        </p:nvSpPr>
        <p:spPr>
          <a:xfrm>
            <a:off x="3826580" y="1355332"/>
            <a:ext cx="5328592" cy="830997"/>
          </a:xfrm>
          <a:prstGeom prst="rect">
            <a:avLst/>
          </a:prstGeom>
          <a:noFill/>
        </p:spPr>
        <p:txBody>
          <a:bodyPr wrap="square" rtlCol="0">
            <a:spAutoFit/>
          </a:bodyPr>
          <a:lstStyle/>
          <a:p>
            <a:r>
              <a:rPr lang="en-AU" sz="2400" b="1" dirty="0">
                <a:solidFill>
                  <a:srgbClr val="FFFF00"/>
                </a:solidFill>
                <a:effectLst>
                  <a:outerShdw blurRad="38100" dist="38100" dir="2700000" algn="tl">
                    <a:srgbClr val="000000">
                      <a:alpha val="43137"/>
                    </a:srgbClr>
                  </a:outerShdw>
                </a:effectLst>
              </a:rPr>
              <a:t>LLIN  HOUSEHOLD  DISTRIBUTION</a:t>
            </a:r>
          </a:p>
          <a:p>
            <a:r>
              <a:rPr lang="en-AU" sz="2400" b="1" dirty="0">
                <a:solidFill>
                  <a:srgbClr val="FFFF00"/>
                </a:solidFill>
                <a:effectLst>
                  <a:outerShdw blurRad="38100" dist="38100" dir="2700000" algn="tl">
                    <a:srgbClr val="000000">
                      <a:alpha val="43137"/>
                    </a:srgbClr>
                  </a:outerShdw>
                </a:effectLst>
              </a:rPr>
              <a:t>Going home with precious nets</a:t>
            </a:r>
          </a:p>
        </p:txBody>
      </p:sp>
    </p:spTree>
    <p:extLst>
      <p:ext uri="{BB962C8B-B14F-4D97-AF65-F5344CB8AC3E}">
        <p14:creationId xmlns:p14="http://schemas.microsoft.com/office/powerpoint/2010/main" val="708357155"/>
      </p:ext>
    </p:extLst>
  </p:cSld>
  <p:clrMapOvr>
    <a:masterClrMapping/>
  </p:clrMapOvr>
  <p:transition spd="slow" advTm="10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336899" y="461665"/>
            <a:ext cx="6984776" cy="584775"/>
          </a:xfrm>
          <a:prstGeom prst="rect">
            <a:avLst/>
          </a:prstGeom>
          <a:noFill/>
          <a:ln w="9525">
            <a:noFill/>
            <a:miter lim="800000"/>
            <a:headEnd/>
            <a:tailEnd/>
          </a:ln>
        </p:spPr>
        <p:txBody>
          <a:bodyPr wrap="square">
            <a:spAutoFit/>
          </a:bodyPr>
          <a:lstStyle/>
          <a:p>
            <a:pPr algn="ctr" eaLnBrk="0" hangingPunct="0"/>
            <a:r>
              <a:rPr lang="en-US" sz="3200" b="1" dirty="0">
                <a:solidFill>
                  <a:srgbClr val="FFC000"/>
                </a:solidFill>
                <a:effectLst>
                  <a:outerShdw blurRad="38100" dist="38100" dir="2700000" algn="tl">
                    <a:srgbClr val="000000">
                      <a:alpha val="43137"/>
                    </a:srgbClr>
                  </a:outerShdw>
                </a:effectLst>
              </a:rPr>
              <a:t>Diagnostics and Treatment</a:t>
            </a:r>
          </a:p>
        </p:txBody>
      </p:sp>
      <p:sp>
        <p:nvSpPr>
          <p:cNvPr id="2765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eaLnBrk="0" hangingPunct="0">
              <a:lnSpc>
                <a:spcPct val="90000"/>
              </a:lnSpc>
              <a:buFontTx/>
              <a:buChar char="•"/>
            </a:pPr>
            <a:endParaRPr lang="en-US" sz="2400">
              <a:solidFill>
                <a:srgbClr val="000000"/>
              </a:solidFill>
              <a:latin typeface="Times New Roman" pitchFamily="18" charset="0"/>
            </a:endParaRPr>
          </a:p>
          <a:p>
            <a:pPr eaLnBrk="0" hangingPunct="0">
              <a:buFontTx/>
              <a:buChar char="•"/>
            </a:pPr>
            <a:endParaRPr lang="en-US" sz="2400">
              <a:solidFill>
                <a:srgbClr val="000000"/>
              </a:solidFill>
              <a:latin typeface="Times New Roman" pitchFamily="18" charset="0"/>
            </a:endParaRPr>
          </a:p>
        </p:txBody>
      </p:sp>
      <p:pic>
        <p:nvPicPr>
          <p:cNvPr id="2765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7654"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666987" y="0"/>
            <a:ext cx="6324600" cy="461665"/>
          </a:xfrm>
          <a:prstGeom prst="rect">
            <a:avLst/>
          </a:prstGeom>
        </p:spPr>
        <p:txBody>
          <a:bodyPr>
            <a:spAutoFit/>
          </a:bodyPr>
          <a:lstStyle/>
          <a:p>
            <a:pPr algn="ctr" eaLnBrk="0" hangingPunct="0">
              <a:defRPr/>
            </a:pPr>
            <a:r>
              <a:rPr lang="en-US" sz="2400" kern="10" dirty="0">
                <a:ln w="9525">
                  <a:solidFill>
                    <a:srgbClr val="000000"/>
                  </a:solidFill>
                  <a:round/>
                  <a:headEnd/>
                  <a:tailEnd/>
                </a:ln>
                <a:solidFill>
                  <a:srgbClr val="FF0000"/>
                </a:solidFill>
                <a:latin typeface="Arial Black"/>
              </a:rPr>
              <a:t>PNG - MALARIA DRUG PROGRAM</a:t>
            </a:r>
          </a:p>
        </p:txBody>
      </p:sp>
      <p:pic>
        <p:nvPicPr>
          <p:cNvPr id="3" name="Picture 2">
            <a:extLst>
              <a:ext uri="{FF2B5EF4-FFF2-40B4-BE49-F238E27FC236}">
                <a16:creationId xmlns:a16="http://schemas.microsoft.com/office/drawing/2014/main" id="{685F2AFC-3EBE-4FEF-8978-0DEDDD0FDE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647" y="1046441"/>
            <a:ext cx="7950789" cy="5584602"/>
          </a:xfrm>
          <a:prstGeom prst="rect">
            <a:avLst/>
          </a:prstGeom>
        </p:spPr>
      </p:pic>
    </p:spTree>
    <p:extLst>
      <p:ext uri="{BB962C8B-B14F-4D97-AF65-F5344CB8AC3E}">
        <p14:creationId xmlns:p14="http://schemas.microsoft.com/office/powerpoint/2010/main" val="1033646214"/>
      </p:ext>
    </p:extLst>
  </p:cSld>
  <p:clrMapOvr>
    <a:masterClrMapping/>
  </p:clrMapOvr>
  <p:transition spd="slow" advTm="10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sp>
        <p:nvSpPr>
          <p:cNvPr id="4" name="TextBox 3"/>
          <p:cNvSpPr txBox="1"/>
          <p:nvPr/>
        </p:nvSpPr>
        <p:spPr>
          <a:xfrm>
            <a:off x="1115616" y="116632"/>
            <a:ext cx="6408712" cy="707886"/>
          </a:xfrm>
          <a:prstGeom prst="rect">
            <a:avLst/>
          </a:prstGeom>
          <a:noFill/>
        </p:spPr>
        <p:txBody>
          <a:bodyPr wrap="square" rtlCol="0">
            <a:spAutoFit/>
          </a:bodyPr>
          <a:lstStyle/>
          <a:p>
            <a:pPr algn="ctr"/>
            <a:r>
              <a:rPr lang="en-AU" sz="4000" b="1" dirty="0">
                <a:solidFill>
                  <a:srgbClr val="FFFF00"/>
                </a:solidFill>
                <a:effectLst>
                  <a:outerShdw blurRad="38100" dist="38100" dir="2700000" algn="tl">
                    <a:srgbClr val="000000">
                      <a:alpha val="43137"/>
                    </a:srgbClr>
                  </a:outerShdw>
                </a:effectLst>
              </a:rPr>
              <a:t>Awareness Raising </a:t>
            </a:r>
          </a:p>
        </p:txBody>
      </p:sp>
      <p:pic>
        <p:nvPicPr>
          <p:cNvPr id="7" name="Picture 6" descr="Inline image 2"/>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79512" y="1772816"/>
            <a:ext cx="3672408" cy="1133217"/>
          </a:xfrm>
          <a:prstGeom prst="rect">
            <a:avLst/>
          </a:prstGeom>
          <a:noFill/>
          <a:ln>
            <a:noFill/>
          </a:ln>
        </p:spPr>
      </p:pic>
      <p:pic>
        <p:nvPicPr>
          <p:cNvPr id="8" name="Picture 7" descr="C:\Users\Everett Laptop\Documents\RAM 2016-2017\IMG_285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4416221"/>
            <a:ext cx="2740918" cy="2008578"/>
          </a:xfrm>
          <a:prstGeom prst="rect">
            <a:avLst/>
          </a:prstGeom>
          <a:noFill/>
          <a:ln>
            <a:noFill/>
          </a:ln>
        </p:spPr>
      </p:pic>
      <p:pic>
        <p:nvPicPr>
          <p:cNvPr id="9" name="Picture 8" descr="C:\Users\Everett Laptop\Documents\RAM 2016-2017\IMG_2855.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478" y="4416221"/>
            <a:ext cx="2948601" cy="1993005"/>
          </a:xfrm>
          <a:prstGeom prst="rect">
            <a:avLst/>
          </a:prstGeom>
          <a:noFill/>
          <a:ln>
            <a:noFill/>
          </a:ln>
        </p:spPr>
      </p:pic>
      <p:pic>
        <p:nvPicPr>
          <p:cNvPr id="11" name="Picture 10"/>
          <p:cNvPicPr/>
          <p:nvPr/>
        </p:nvPicPr>
        <p:blipFill>
          <a:blip r:embed="rId6" cstate="email">
            <a:extLst>
              <a:ext uri="{28A0092B-C50C-407E-A947-70E740481C1C}">
                <a14:useLocalDpi xmlns:a14="http://schemas.microsoft.com/office/drawing/2010/main"/>
              </a:ext>
            </a:extLst>
          </a:blip>
          <a:stretch>
            <a:fillRect/>
          </a:stretch>
        </p:blipFill>
        <p:spPr>
          <a:xfrm>
            <a:off x="6732240" y="4145257"/>
            <a:ext cx="1944216" cy="2279542"/>
          </a:xfrm>
          <a:prstGeom prst="rect">
            <a:avLst/>
          </a:prstGeom>
        </p:spPr>
      </p:pic>
      <p:sp>
        <p:nvSpPr>
          <p:cNvPr id="6" name="TextBox 5"/>
          <p:cNvSpPr txBox="1"/>
          <p:nvPr/>
        </p:nvSpPr>
        <p:spPr>
          <a:xfrm>
            <a:off x="4585462" y="3140968"/>
            <a:ext cx="3672408" cy="369332"/>
          </a:xfrm>
          <a:prstGeom prst="rect">
            <a:avLst/>
          </a:prstGeom>
          <a:noFill/>
        </p:spPr>
        <p:txBody>
          <a:bodyPr wrap="square" rtlCol="0">
            <a:spAutoFit/>
          </a:bodyPr>
          <a:lstStyle/>
          <a:p>
            <a:r>
              <a:rPr lang="en-AU" b="1" dirty="0">
                <a:solidFill>
                  <a:srgbClr val="FFFF00"/>
                </a:solidFill>
                <a:effectLst>
                  <a:outerShdw blurRad="38100" dist="38100" dir="2700000" algn="tl">
                    <a:srgbClr val="000000">
                      <a:alpha val="43137"/>
                    </a:srgbClr>
                  </a:outerShdw>
                </a:effectLst>
              </a:rPr>
              <a:t>Malaria Awareness Day April 30</a:t>
            </a:r>
          </a:p>
        </p:txBody>
      </p:sp>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32040" y="1559115"/>
            <a:ext cx="2979253" cy="1346918"/>
          </a:xfrm>
          <a:prstGeom prst="rect">
            <a:avLst/>
          </a:prstGeom>
        </p:spPr>
      </p:pic>
      <p:sp>
        <p:nvSpPr>
          <p:cNvPr id="12" name="TextBox 11"/>
          <p:cNvSpPr txBox="1"/>
          <p:nvPr/>
        </p:nvSpPr>
        <p:spPr>
          <a:xfrm>
            <a:off x="1184655" y="836712"/>
            <a:ext cx="6696744" cy="646331"/>
          </a:xfrm>
          <a:prstGeom prst="rect">
            <a:avLst/>
          </a:prstGeom>
          <a:noFill/>
        </p:spPr>
        <p:txBody>
          <a:bodyPr wrap="square" rtlCol="0">
            <a:spAutoFit/>
          </a:bodyPr>
          <a:lstStyle/>
          <a:p>
            <a:r>
              <a:rPr lang="en-AU" sz="3600" b="1" dirty="0">
                <a:solidFill>
                  <a:srgbClr val="FFC000"/>
                </a:solidFill>
                <a:effectLst>
                  <a:outerShdw blurRad="38100" dist="38100" dir="2700000" algn="tl">
                    <a:srgbClr val="000000">
                      <a:alpha val="43137"/>
                    </a:srgbClr>
                  </a:outerShdw>
                </a:effectLst>
              </a:rPr>
              <a:t>Malaria advocacy in Australia</a:t>
            </a:r>
          </a:p>
        </p:txBody>
      </p:sp>
    </p:spTree>
    <p:extLst>
      <p:ext uri="{BB962C8B-B14F-4D97-AF65-F5344CB8AC3E}">
        <p14:creationId xmlns:p14="http://schemas.microsoft.com/office/powerpoint/2010/main" val="243598346"/>
      </p:ext>
    </p:extLst>
  </p:cSld>
  <p:clrMapOvr>
    <a:masterClrMapping/>
  </p:clrMapOvr>
  <p:transition spd="slow" advTm="10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87624" y="2060848"/>
            <a:ext cx="6815567" cy="4525963"/>
          </a:xfr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6136" y="218193"/>
            <a:ext cx="2904501" cy="1656184"/>
          </a:xfrm>
          <a:prstGeom prst="rect">
            <a:avLst/>
          </a:prstGeom>
        </p:spPr>
      </p:pic>
      <p:sp>
        <p:nvSpPr>
          <p:cNvPr id="3" name="TextBox 2"/>
          <p:cNvSpPr txBox="1"/>
          <p:nvPr/>
        </p:nvSpPr>
        <p:spPr>
          <a:xfrm>
            <a:off x="-44002" y="384565"/>
            <a:ext cx="5112568" cy="1323439"/>
          </a:xfrm>
          <a:prstGeom prst="rect">
            <a:avLst/>
          </a:prstGeom>
          <a:noFill/>
        </p:spPr>
        <p:txBody>
          <a:bodyPr wrap="square" rtlCol="0">
            <a:spAutoFit/>
          </a:bodyPr>
          <a:lstStyle/>
          <a:p>
            <a:pPr algn="ctr" eaLnBrk="0" hangingPunct="0"/>
            <a:r>
              <a:rPr lang="en-AU" sz="4000"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Comic Sans MS" panose="030F0702030302020204" pitchFamily="66" charset="0"/>
              </a:rPr>
              <a:t>Rotary District 		projects like…..</a:t>
            </a:r>
          </a:p>
        </p:txBody>
      </p:sp>
    </p:spTree>
    <p:extLst>
      <p:ext uri="{BB962C8B-B14F-4D97-AF65-F5344CB8AC3E}">
        <p14:creationId xmlns:p14="http://schemas.microsoft.com/office/powerpoint/2010/main" val="2474073632"/>
      </p:ext>
    </p:extLst>
  </p:cSld>
  <p:clrMapOvr>
    <a:masterClrMapping/>
  </p:clrMapOvr>
  <p:transition spd="slow" advTm="1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02" y="980728"/>
            <a:ext cx="4546848" cy="1143000"/>
          </a:xfrm>
        </p:spPr>
        <p:txBody>
          <a:bodyPr/>
          <a:lstStyle/>
          <a:p>
            <a:r>
              <a:rPr lang="en-AU" b="1" dirty="0">
                <a:ln w="9525">
                  <a:solidFill>
                    <a:schemeClr val="bg1"/>
                  </a:solidFill>
                  <a:prstDash val="solid"/>
                </a:ln>
                <a:solidFill>
                  <a:srgbClr val="FFFF00"/>
                </a:solidFill>
                <a:effectLst>
                  <a:outerShdw blurRad="12700" dist="38100" dir="2700000" algn="tl" rotWithShape="0">
                    <a:schemeClr val="bg1">
                      <a:lumMod val="50000"/>
                    </a:schemeClr>
                  </a:outerShdw>
                </a:effectLst>
                <a:latin typeface="Comic Sans MS" panose="030F0702030302020204" pitchFamily="66" charset="0"/>
                <a:ea typeface="+mn-ea"/>
                <a:cs typeface="+mn-cs"/>
              </a:rPr>
              <a:t>Australian Rotaractors</a:t>
            </a:r>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754"/>
          <a:stretch/>
        </p:blipFill>
        <p:spPr>
          <a:xfrm>
            <a:off x="4427984" y="260648"/>
            <a:ext cx="3772652" cy="3265462"/>
          </a:xfr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26" y="3645024"/>
            <a:ext cx="9144000" cy="3088257"/>
          </a:xfrm>
          <a:prstGeom prst="rect">
            <a:avLst/>
          </a:prstGeom>
          <a:noFill/>
          <a:ln>
            <a:noFill/>
          </a:ln>
        </p:spPr>
      </p:pic>
    </p:spTree>
    <p:extLst>
      <p:ext uri="{BB962C8B-B14F-4D97-AF65-F5344CB8AC3E}">
        <p14:creationId xmlns:p14="http://schemas.microsoft.com/office/powerpoint/2010/main" val="1537884857"/>
      </p:ext>
    </p:extLst>
  </p:cSld>
  <p:clrMapOvr>
    <a:masterClrMapping/>
  </p:clrMapOvr>
  <p:transition spd="slow" advTm="10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3145" y="764704"/>
            <a:ext cx="5256584" cy="2664296"/>
          </a:xfrm>
          <a:prstGeom prst="rect">
            <a:avLst/>
          </a:prstGeom>
          <a:noFill/>
          <a:ln>
            <a:noFill/>
          </a:ln>
        </p:spPr>
      </p:pic>
      <p:pic>
        <p:nvPicPr>
          <p:cNvPr id="3" name="Picture 2" descr="C:\Users\s243319\Downloads\thermometer.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1268760"/>
            <a:ext cx="1296144" cy="1761480"/>
          </a:xfrm>
          <a:prstGeom prst="rect">
            <a:avLst/>
          </a:prstGeom>
          <a:noFill/>
          <a:ln>
            <a:noFill/>
          </a:ln>
        </p:spPr>
      </p:pic>
      <p:pic>
        <p:nvPicPr>
          <p:cNvPr id="4" name="Picture 3" descr="Image may contain: 1 person, smiling"/>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3573016"/>
            <a:ext cx="4752528" cy="3168352"/>
          </a:xfrm>
          <a:prstGeom prst="rect">
            <a:avLst/>
          </a:prstGeom>
          <a:noFill/>
          <a:ln>
            <a:noFill/>
          </a:ln>
        </p:spPr>
      </p:pic>
      <p:pic>
        <p:nvPicPr>
          <p:cNvPr id="5" name="Picture 4" descr="C:\Users\s243319\Downloads\Glycomics LM-3129.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3609020"/>
            <a:ext cx="2232248" cy="3096344"/>
          </a:xfrm>
          <a:prstGeom prst="rect">
            <a:avLst/>
          </a:prstGeom>
          <a:noFill/>
          <a:ln>
            <a:noFill/>
          </a:ln>
        </p:spPr>
      </p:pic>
      <p:sp>
        <p:nvSpPr>
          <p:cNvPr id="7" name="TextBox 6"/>
          <p:cNvSpPr txBox="1"/>
          <p:nvPr/>
        </p:nvSpPr>
        <p:spPr>
          <a:xfrm>
            <a:off x="467544" y="98629"/>
            <a:ext cx="8676456" cy="646331"/>
          </a:xfrm>
          <a:prstGeom prst="rect">
            <a:avLst/>
          </a:prstGeom>
          <a:noFill/>
        </p:spPr>
        <p:txBody>
          <a:bodyPr wrap="square" rtlCol="0">
            <a:spAutoFit/>
          </a:bodyPr>
          <a:lstStyle/>
          <a:p>
            <a:r>
              <a:rPr lang="en-AU" sz="3600" b="1" dirty="0">
                <a:solidFill>
                  <a:srgbClr val="FFC000"/>
                </a:solidFill>
                <a:effectLst>
                  <a:outerShdw blurRad="38100" dist="38100" dir="2700000" algn="tl">
                    <a:srgbClr val="000000">
                      <a:alpha val="43137"/>
                    </a:srgbClr>
                  </a:outerShdw>
                </a:effectLst>
              </a:rPr>
              <a:t>Malaria Vaccine Fund raising project</a:t>
            </a:r>
          </a:p>
        </p:txBody>
      </p:sp>
      <p:pic>
        <p:nvPicPr>
          <p:cNvPr id="8" name="Picture 7" descr="https://clubrunner.blob.core.windows.net/00000050205/Images/Rotary-D9640..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552" y="1412776"/>
            <a:ext cx="2736304" cy="1080119"/>
          </a:xfrm>
          <a:prstGeom prst="rect">
            <a:avLst/>
          </a:prstGeom>
          <a:noFill/>
          <a:ln>
            <a:noFill/>
          </a:ln>
        </p:spPr>
      </p:pic>
    </p:spTree>
    <p:extLst>
      <p:ext uri="{BB962C8B-B14F-4D97-AF65-F5344CB8AC3E}">
        <p14:creationId xmlns:p14="http://schemas.microsoft.com/office/powerpoint/2010/main" val="708357155"/>
      </p:ext>
    </p:extLst>
  </p:cSld>
  <p:clrMapOvr>
    <a:masterClrMapping/>
  </p:clrMapOvr>
  <p:transition spd="slow"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sp>
        <p:nvSpPr>
          <p:cNvPr id="2" name="TextBox 1"/>
          <p:cNvSpPr txBox="1"/>
          <p:nvPr/>
        </p:nvSpPr>
        <p:spPr>
          <a:xfrm>
            <a:off x="401638" y="115888"/>
            <a:ext cx="7850187" cy="708025"/>
          </a:xfrm>
          <a:prstGeom prst="rect">
            <a:avLst/>
          </a:prstGeom>
          <a:noFill/>
        </p:spPr>
        <p:txBody>
          <a:bodyPr>
            <a:spAutoFit/>
          </a:bodyPr>
          <a:lstStyle/>
          <a:p>
            <a:pPr algn="ctr" fontAlgn="auto">
              <a:spcBef>
                <a:spcPts val="0"/>
              </a:spcBef>
              <a:spcAft>
                <a:spcPts val="0"/>
              </a:spcAft>
              <a:defRPr/>
            </a:pPr>
            <a:r>
              <a:rPr lang="en-AU" sz="4000" b="1" dirty="0">
                <a:solidFill>
                  <a:srgbClr val="FFFF00"/>
                </a:solidFill>
                <a:effectLst>
                  <a:outerShdw blurRad="38100" dist="38100" dir="2700000" algn="tl">
                    <a:srgbClr val="000000">
                      <a:alpha val="43137"/>
                    </a:srgbClr>
                  </a:outerShdw>
                </a:effectLst>
                <a:latin typeface="Calibri"/>
              </a:rPr>
              <a:t>RAM</a:t>
            </a:r>
            <a:r>
              <a:rPr lang="en-AU" sz="4000" b="1" dirty="0">
                <a:solidFill>
                  <a:srgbClr val="F79646">
                    <a:lumMod val="60000"/>
                    <a:lumOff val="40000"/>
                  </a:srgbClr>
                </a:solidFill>
                <a:effectLst>
                  <a:outerShdw blurRad="38100" dist="38100" dir="2700000" algn="tl">
                    <a:srgbClr val="000000">
                      <a:alpha val="43137"/>
                    </a:srgbClr>
                  </a:outerShdw>
                </a:effectLst>
                <a:latin typeface="Calibri"/>
              </a:rPr>
              <a:t> </a:t>
            </a:r>
            <a:r>
              <a:rPr lang="en-AU" sz="4000" b="1" dirty="0">
                <a:solidFill>
                  <a:srgbClr val="FFFF00"/>
                </a:solidFill>
                <a:effectLst>
                  <a:outerShdw blurRad="38100" dist="38100" dir="2700000" algn="tl">
                    <a:srgbClr val="000000">
                      <a:alpha val="43137"/>
                    </a:srgbClr>
                  </a:outerShdw>
                </a:effectLst>
                <a:latin typeface="Calibri"/>
              </a:rPr>
              <a:t>Beginnings 1995</a:t>
            </a:r>
          </a:p>
        </p:txBody>
      </p:sp>
      <p:pic>
        <p:nvPicPr>
          <p:cNvPr id="39939"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823913"/>
            <a:ext cx="3810000" cy="2524125"/>
          </a:xfrm>
          <a:prstGeom prst="rect">
            <a:avLst/>
          </a:prstGeom>
          <a:noFill/>
          <a:ln w="9525">
            <a:noFill/>
            <a:miter lim="800000"/>
            <a:headEnd/>
            <a:tailEnd/>
          </a:ln>
        </p:spPr>
      </p:pic>
      <p:pic>
        <p:nvPicPr>
          <p:cNvPr id="39940"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3527425"/>
            <a:ext cx="5795963" cy="3330575"/>
          </a:xfrm>
          <a:prstGeom prst="rect">
            <a:avLst/>
          </a:prstGeom>
          <a:noFill/>
          <a:ln w="9525">
            <a:noFill/>
            <a:miter lim="800000"/>
            <a:headEnd/>
            <a:tailEnd/>
          </a:ln>
        </p:spPr>
      </p:pic>
      <p:pic>
        <p:nvPicPr>
          <p:cNvPr id="39941"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7538" y="820738"/>
            <a:ext cx="4400550" cy="2527300"/>
          </a:xfrm>
          <a:prstGeom prst="rect">
            <a:avLst/>
          </a:prstGeom>
          <a:noFill/>
          <a:ln w="9525">
            <a:noFill/>
            <a:miter lim="800000"/>
            <a:headEnd/>
            <a:tailEnd/>
          </a:ln>
        </p:spPr>
      </p:pic>
      <p:pic>
        <p:nvPicPr>
          <p:cNvPr id="39942"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1863" y="4416425"/>
            <a:ext cx="2987675" cy="1860550"/>
          </a:xfrm>
          <a:prstGeom prst="rect">
            <a:avLst/>
          </a:prstGeom>
          <a:noFill/>
          <a:ln w="9525">
            <a:noFill/>
            <a:miter lim="800000"/>
            <a:headEnd/>
            <a:tailEnd/>
          </a:ln>
        </p:spPr>
      </p:pic>
      <p:sp>
        <p:nvSpPr>
          <p:cNvPr id="10" name="TextBox 9"/>
          <p:cNvSpPr txBox="1"/>
          <p:nvPr/>
        </p:nvSpPr>
        <p:spPr>
          <a:xfrm>
            <a:off x="6048375" y="3759200"/>
            <a:ext cx="3095625" cy="461963"/>
          </a:xfrm>
          <a:prstGeom prst="rect">
            <a:avLst/>
          </a:prstGeom>
          <a:noFill/>
        </p:spPr>
        <p:txBody>
          <a:bodyPr>
            <a:spAutoFit/>
          </a:bodyPr>
          <a:lstStyle/>
          <a:p>
            <a:pPr fontAlgn="auto">
              <a:spcBef>
                <a:spcPts val="0"/>
              </a:spcBef>
              <a:spcAft>
                <a:spcPts val="0"/>
              </a:spcAft>
              <a:defRPr/>
            </a:pPr>
            <a:r>
              <a:rPr lang="en-AU" sz="2400" b="1" dirty="0" err="1">
                <a:solidFill>
                  <a:srgbClr val="F79646"/>
                </a:solidFill>
                <a:effectLst>
                  <a:outerShdw blurRad="38100" dist="38100" dir="2700000" algn="tl">
                    <a:srgbClr val="000000">
                      <a:alpha val="43137"/>
                    </a:srgbClr>
                  </a:outerShdw>
                </a:effectLst>
                <a:latin typeface="Calibri"/>
              </a:rPr>
              <a:t>Tulagi</a:t>
            </a:r>
            <a:r>
              <a:rPr lang="en-AU" sz="2400" b="1" dirty="0">
                <a:solidFill>
                  <a:srgbClr val="F79646"/>
                </a:solidFill>
                <a:effectLst>
                  <a:outerShdw blurRad="38100" dist="38100" dir="2700000" algn="tl">
                    <a:srgbClr val="000000">
                      <a:alpha val="43137"/>
                    </a:srgbClr>
                  </a:outerShdw>
                </a:effectLst>
                <a:latin typeface="Calibri"/>
              </a:rPr>
              <a:t> Solomon Islands</a:t>
            </a:r>
          </a:p>
        </p:txBody>
      </p:sp>
    </p:spTree>
    <p:extLst>
      <p:ext uri="{BB962C8B-B14F-4D97-AF65-F5344CB8AC3E}">
        <p14:creationId xmlns:p14="http://schemas.microsoft.com/office/powerpoint/2010/main" val="963790219"/>
      </p:ext>
    </p:extLst>
  </p:cSld>
  <p:clrMapOvr>
    <a:masterClrMapping/>
  </p:clrMapOvr>
  <p:transition spd="slow" advTm="10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a:solidFill>
                  <a:srgbClr val="FFC000"/>
                </a:solidFill>
                <a:effectLst>
                  <a:outerShdw blurRad="38100" dist="38100" dir="2700000" algn="tl">
                    <a:srgbClr val="000000">
                      <a:alpha val="43137"/>
                    </a:srgbClr>
                  </a:outerShdw>
                </a:effectLst>
              </a:rPr>
              <a:t>Elimination will require:-</a:t>
            </a:r>
          </a:p>
        </p:txBody>
      </p:sp>
      <p:sp>
        <p:nvSpPr>
          <p:cNvPr id="2" name="Content Placeholder 1"/>
          <p:cNvSpPr>
            <a:spLocks noGrp="1"/>
          </p:cNvSpPr>
          <p:nvPr>
            <p:ph idx="1"/>
          </p:nvPr>
        </p:nvSpPr>
        <p:spPr>
          <a:xfrm>
            <a:off x="457200" y="764705"/>
            <a:ext cx="8229600" cy="3672408"/>
          </a:xfrm>
        </p:spPr>
        <p:txBody>
          <a:bodyPr/>
          <a:lstStyle/>
          <a:p>
            <a:endParaRPr lang="en-AU" dirty="0"/>
          </a:p>
          <a:p>
            <a:r>
              <a:rPr lang="en-AU" dirty="0">
                <a:solidFill>
                  <a:srgbClr val="FFFF00"/>
                </a:solidFill>
              </a:rPr>
              <a:t>Accurate </a:t>
            </a:r>
            <a:r>
              <a:rPr lang="en-AU" dirty="0">
                <a:solidFill>
                  <a:srgbClr val="FFC000"/>
                </a:solidFill>
              </a:rPr>
              <a:t>surveillance</a:t>
            </a:r>
            <a:r>
              <a:rPr lang="en-AU" dirty="0">
                <a:solidFill>
                  <a:srgbClr val="FFFF00"/>
                </a:solidFill>
              </a:rPr>
              <a:t> and mapping</a:t>
            </a:r>
          </a:p>
          <a:p>
            <a:r>
              <a:rPr lang="en-AU" dirty="0">
                <a:solidFill>
                  <a:srgbClr val="FFC000"/>
                </a:solidFill>
              </a:rPr>
              <a:t>Maintenance</a:t>
            </a:r>
            <a:r>
              <a:rPr lang="en-AU" dirty="0">
                <a:solidFill>
                  <a:srgbClr val="FFFF00"/>
                </a:solidFill>
              </a:rPr>
              <a:t> of control measures</a:t>
            </a:r>
          </a:p>
          <a:p>
            <a:r>
              <a:rPr lang="en-AU" dirty="0">
                <a:solidFill>
                  <a:srgbClr val="FFFF00"/>
                </a:solidFill>
              </a:rPr>
              <a:t>A reliable </a:t>
            </a:r>
            <a:r>
              <a:rPr lang="en-AU" dirty="0">
                <a:solidFill>
                  <a:srgbClr val="FFC000"/>
                </a:solidFill>
              </a:rPr>
              <a:t>field test </a:t>
            </a:r>
            <a:r>
              <a:rPr lang="en-AU" dirty="0">
                <a:solidFill>
                  <a:srgbClr val="FFFF00"/>
                </a:solidFill>
              </a:rPr>
              <a:t>for asymptomatic carriers</a:t>
            </a:r>
          </a:p>
          <a:p>
            <a:r>
              <a:rPr lang="en-AU" dirty="0">
                <a:solidFill>
                  <a:srgbClr val="FFFF00"/>
                </a:solidFill>
              </a:rPr>
              <a:t>New affordable </a:t>
            </a:r>
            <a:r>
              <a:rPr lang="en-AU" dirty="0">
                <a:solidFill>
                  <a:srgbClr val="FFC000"/>
                </a:solidFill>
              </a:rPr>
              <a:t>drug</a:t>
            </a:r>
            <a:r>
              <a:rPr lang="en-AU" dirty="0">
                <a:solidFill>
                  <a:srgbClr val="FFFF00"/>
                </a:solidFill>
              </a:rPr>
              <a:t> as a reliable treatment</a:t>
            </a:r>
          </a:p>
          <a:p>
            <a:r>
              <a:rPr lang="en-AU" dirty="0">
                <a:solidFill>
                  <a:srgbClr val="FFFF00"/>
                </a:solidFill>
              </a:rPr>
              <a:t>Multi valent </a:t>
            </a:r>
            <a:r>
              <a:rPr lang="en-AU" dirty="0">
                <a:solidFill>
                  <a:srgbClr val="FFC000"/>
                </a:solidFill>
              </a:rPr>
              <a:t>vaccine</a:t>
            </a:r>
          </a:p>
        </p:txBody>
      </p:sp>
      <p:sp>
        <p:nvSpPr>
          <p:cNvPr id="3" name="TextBox 2"/>
          <p:cNvSpPr txBox="1"/>
          <p:nvPr/>
        </p:nvSpPr>
        <p:spPr>
          <a:xfrm>
            <a:off x="0" y="4725144"/>
            <a:ext cx="9144000" cy="1323439"/>
          </a:xfrm>
          <a:prstGeom prst="rect">
            <a:avLst/>
          </a:prstGeom>
          <a:noFill/>
        </p:spPr>
        <p:txBody>
          <a:bodyPr wrap="square" rtlCol="0">
            <a:spAutoFit/>
          </a:bodyPr>
          <a:lstStyle/>
          <a:p>
            <a:pPr algn="ctr"/>
            <a:r>
              <a:rPr lang="en-AU" sz="4000" b="1" dirty="0">
                <a:solidFill>
                  <a:srgbClr val="FFFF00"/>
                </a:solidFill>
                <a:effectLst>
                  <a:outerShdw blurRad="38100" dist="38100" dir="2700000" algn="tl">
                    <a:srgbClr val="000000">
                      <a:alpha val="43137"/>
                    </a:srgbClr>
                  </a:outerShdw>
                </a:effectLst>
              </a:rPr>
              <a:t>&amp;</a:t>
            </a:r>
          </a:p>
          <a:p>
            <a:pPr algn="ctr"/>
            <a:r>
              <a:rPr lang="en-AU" sz="4000" b="1" dirty="0">
                <a:solidFill>
                  <a:srgbClr val="FFFF00"/>
                </a:solidFill>
                <a:effectLst>
                  <a:outerShdw blurRad="38100" dist="38100" dir="2700000" algn="tl">
                    <a:srgbClr val="000000">
                      <a:alpha val="43137"/>
                    </a:srgbClr>
                  </a:outerShdw>
                </a:effectLst>
              </a:rPr>
              <a:t>Focus and Persistence to Complete</a:t>
            </a:r>
          </a:p>
        </p:txBody>
      </p:sp>
    </p:spTree>
    <p:extLst>
      <p:ext uri="{BB962C8B-B14F-4D97-AF65-F5344CB8AC3E}">
        <p14:creationId xmlns:p14="http://schemas.microsoft.com/office/powerpoint/2010/main" val="4110587431"/>
      </p:ext>
    </p:extLst>
  </p:cSld>
  <p:clrMapOvr>
    <a:masterClrMapping/>
  </p:clrMapOvr>
  <p:transition spd="slow" advTm="10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112" y="2420888"/>
            <a:ext cx="3344769" cy="151216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528" y="764704"/>
            <a:ext cx="5104347" cy="3828259"/>
          </a:xfrm>
          <a:prstGeom prst="rect">
            <a:avLst/>
          </a:prstGeom>
        </p:spPr>
      </p:pic>
      <p:sp>
        <p:nvSpPr>
          <p:cNvPr id="4" name="TextBox 3"/>
          <p:cNvSpPr txBox="1"/>
          <p:nvPr/>
        </p:nvSpPr>
        <p:spPr>
          <a:xfrm>
            <a:off x="611560" y="5008929"/>
            <a:ext cx="8136904" cy="1323439"/>
          </a:xfrm>
          <a:prstGeom prst="rect">
            <a:avLst/>
          </a:prstGeom>
          <a:noFill/>
        </p:spPr>
        <p:txBody>
          <a:bodyPr wrap="square" rtlCol="0">
            <a:spAutoFit/>
          </a:bodyPr>
          <a:lstStyle/>
          <a:p>
            <a:r>
              <a:rPr lang="en-AU" sz="4000" b="1" dirty="0">
                <a:solidFill>
                  <a:srgbClr val="FFFF00"/>
                </a:solidFill>
                <a:effectLst>
                  <a:outerShdw blurRad="38100" dist="38100" dir="2700000" algn="tl">
                    <a:srgbClr val="000000">
                      <a:alpha val="43137"/>
                    </a:srgbClr>
                  </a:outerShdw>
                </a:effectLst>
              </a:rPr>
              <a:t>RAM will do the hard yards !!</a:t>
            </a:r>
          </a:p>
          <a:p>
            <a:r>
              <a:rPr lang="en-AU" sz="4000" b="1" dirty="0">
                <a:solidFill>
                  <a:srgbClr val="FFFF00"/>
                </a:solidFill>
                <a:effectLst>
                  <a:outerShdw blurRad="38100" dist="38100" dir="2700000" algn="tl">
                    <a:srgbClr val="000000">
                      <a:alpha val="43137"/>
                    </a:srgbClr>
                  </a:outerShdw>
                </a:effectLst>
              </a:rPr>
              <a:t>RAM will be there at the end !!</a:t>
            </a:r>
          </a:p>
        </p:txBody>
      </p:sp>
    </p:spTree>
    <p:extLst>
      <p:ext uri="{BB962C8B-B14F-4D97-AF65-F5344CB8AC3E}">
        <p14:creationId xmlns:p14="http://schemas.microsoft.com/office/powerpoint/2010/main" val="2119305825"/>
      </p:ext>
    </p:extLst>
  </p:cSld>
  <p:clrMapOvr>
    <a:masterClrMapping/>
  </p:clrMapOvr>
  <p:transition spd="slow" advTm="10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62002"/>
            <a:ext cx="9144000" cy="4133996"/>
          </a:xfrm>
          <a:prstGeom prst="rect">
            <a:avLst/>
          </a:prstGeom>
        </p:spPr>
      </p:pic>
    </p:spTree>
    <p:extLst>
      <p:ext uri="{BB962C8B-B14F-4D97-AF65-F5344CB8AC3E}">
        <p14:creationId xmlns:p14="http://schemas.microsoft.com/office/powerpoint/2010/main" val="1945242120"/>
      </p:ext>
    </p:extLst>
  </p:cSld>
  <p:clrMapOvr>
    <a:masterClrMapping/>
  </p:clrMapOvr>
  <p:transition spd="slow"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sp>
        <p:nvSpPr>
          <p:cNvPr id="2" name="TextBox 1"/>
          <p:cNvSpPr txBox="1"/>
          <p:nvPr/>
        </p:nvSpPr>
        <p:spPr>
          <a:xfrm>
            <a:off x="401638" y="115888"/>
            <a:ext cx="8994775" cy="5355312"/>
          </a:xfrm>
          <a:prstGeom prst="rect">
            <a:avLst/>
          </a:prstGeom>
          <a:noFill/>
        </p:spPr>
        <p:txBody>
          <a:bodyPr>
            <a:spAutoFit/>
          </a:bodyPr>
          <a:lstStyle/>
          <a:p>
            <a:pPr algn="ctr" fontAlgn="auto">
              <a:spcBef>
                <a:spcPts val="0"/>
              </a:spcBef>
              <a:spcAft>
                <a:spcPts val="0"/>
              </a:spcAft>
              <a:defRPr/>
            </a:pPr>
            <a:r>
              <a:rPr lang="en-AU" sz="4800" b="1" dirty="0">
                <a:solidFill>
                  <a:srgbClr val="FFFF00"/>
                </a:solidFill>
                <a:effectLst>
                  <a:outerShdw blurRad="38100" dist="38100" dir="2700000" algn="tl">
                    <a:srgbClr val="000000">
                      <a:alpha val="43137"/>
                    </a:srgbClr>
                  </a:outerShdw>
                </a:effectLst>
                <a:latin typeface="+mn-lt"/>
              </a:rPr>
              <a:t>RAM</a:t>
            </a:r>
            <a:r>
              <a:rPr lang="en-AU" sz="4800" b="1" dirty="0">
                <a:solidFill>
                  <a:srgbClr val="F79646">
                    <a:lumMod val="60000"/>
                    <a:lumOff val="40000"/>
                  </a:srgbClr>
                </a:solidFill>
                <a:effectLst>
                  <a:outerShdw blurRad="38100" dist="38100" dir="2700000" algn="tl">
                    <a:srgbClr val="000000">
                      <a:alpha val="43137"/>
                    </a:srgbClr>
                  </a:outerShdw>
                </a:effectLst>
                <a:latin typeface="+mn-lt"/>
              </a:rPr>
              <a:t> </a:t>
            </a:r>
            <a:r>
              <a:rPr lang="en-AU" sz="4800" b="1" dirty="0">
                <a:solidFill>
                  <a:srgbClr val="FFFF00"/>
                </a:solidFill>
                <a:effectLst>
                  <a:outerShdw blurRad="38100" dist="38100" dir="2700000" algn="tl">
                    <a:srgbClr val="000000">
                      <a:alpha val="43137"/>
                    </a:srgbClr>
                  </a:outerShdw>
                </a:effectLst>
                <a:latin typeface="+mn-lt"/>
              </a:rPr>
              <a:t>Focus Countries – Progress</a:t>
            </a:r>
          </a:p>
          <a:p>
            <a:pPr fontAlgn="auto">
              <a:spcBef>
                <a:spcPts val="0"/>
              </a:spcBef>
              <a:spcAft>
                <a:spcPts val="0"/>
              </a:spcAft>
              <a:defRPr/>
            </a:pPr>
            <a:endParaRPr lang="en-AU" sz="1200" dirty="0">
              <a:solidFill>
                <a:prstClr val="white"/>
              </a:solidFill>
              <a:latin typeface="+mn-lt"/>
            </a:endParaRPr>
          </a:p>
          <a:p>
            <a:pPr fontAlgn="auto">
              <a:spcBef>
                <a:spcPts val="0"/>
              </a:spcBef>
              <a:spcAft>
                <a:spcPts val="0"/>
              </a:spcAft>
              <a:defRPr/>
            </a:pPr>
            <a:endParaRPr lang="en-AU" sz="1200" dirty="0">
              <a:solidFill>
                <a:prstClr val="white"/>
              </a:solidFill>
              <a:latin typeface="+mn-lt"/>
            </a:endParaRPr>
          </a:p>
          <a:p>
            <a:pPr marL="285750" indent="-285750" fontAlgn="auto">
              <a:lnSpc>
                <a:spcPct val="150000"/>
              </a:lnSpc>
              <a:spcBef>
                <a:spcPts val="0"/>
              </a:spcBef>
              <a:spcAft>
                <a:spcPts val="0"/>
              </a:spcAft>
              <a:buFont typeface="Arial" panose="020B0604020202020204" pitchFamily="34" charset="0"/>
              <a:buChar char="•"/>
              <a:defRPr/>
            </a:pPr>
            <a:r>
              <a:rPr lang="en-AU" sz="3600" b="1" dirty="0">
                <a:solidFill>
                  <a:srgbClr val="FFFF00"/>
                </a:solidFill>
                <a:effectLst>
                  <a:outerShdw blurRad="38100" dist="38100" dir="2700000" algn="tl">
                    <a:srgbClr val="000000">
                      <a:alpha val="43137"/>
                    </a:srgbClr>
                  </a:outerShdw>
                </a:effectLst>
                <a:latin typeface="+mn-lt"/>
              </a:rPr>
              <a:t>Solomon Islands </a:t>
            </a:r>
            <a:r>
              <a:rPr lang="en-AU" sz="2400" b="1" dirty="0">
                <a:solidFill>
                  <a:srgbClr val="F79646"/>
                </a:solidFill>
                <a:effectLst>
                  <a:outerShdw blurRad="38100" dist="38100" dir="2700000" algn="tl">
                    <a:srgbClr val="000000">
                      <a:alpha val="43137"/>
                    </a:srgbClr>
                  </a:outerShdw>
                </a:effectLst>
                <a:latin typeface="+mn-lt"/>
              </a:rPr>
              <a:t>87% reduction, 2  provinces at                    pre-elimination stage.</a:t>
            </a:r>
          </a:p>
          <a:p>
            <a:pPr marL="285750" indent="-285750" fontAlgn="auto">
              <a:lnSpc>
                <a:spcPct val="150000"/>
              </a:lnSpc>
              <a:spcBef>
                <a:spcPts val="0"/>
              </a:spcBef>
              <a:spcAft>
                <a:spcPts val="0"/>
              </a:spcAft>
              <a:buFont typeface="Arial" panose="020B0604020202020204" pitchFamily="34" charset="0"/>
              <a:buChar char="•"/>
              <a:defRPr/>
            </a:pPr>
            <a:r>
              <a:rPr lang="en-AU" sz="3600" b="1" dirty="0">
                <a:solidFill>
                  <a:srgbClr val="FFFF00"/>
                </a:solidFill>
                <a:effectLst>
                  <a:outerShdw blurRad="38100" dist="38100" dir="2700000" algn="tl">
                    <a:srgbClr val="000000">
                      <a:alpha val="43137"/>
                    </a:srgbClr>
                  </a:outerShdw>
                </a:effectLst>
                <a:latin typeface="+mn-lt"/>
              </a:rPr>
              <a:t> PNG</a:t>
            </a:r>
            <a:r>
              <a:rPr lang="en-AU" sz="2400" b="1" dirty="0">
                <a:solidFill>
                  <a:srgbClr val="F79646"/>
                </a:solidFill>
                <a:effectLst>
                  <a:outerShdw blurRad="38100" dist="38100" dir="2700000" algn="tl">
                    <a:srgbClr val="000000">
                      <a:alpha val="43137"/>
                    </a:srgbClr>
                  </a:outerShdw>
                </a:effectLst>
                <a:latin typeface="+mn-lt"/>
              </a:rPr>
              <a:t> 65% (to 90%) reduction; elimination programs planned.</a:t>
            </a:r>
          </a:p>
          <a:p>
            <a:pPr marL="285750" indent="-285750" fontAlgn="auto">
              <a:lnSpc>
                <a:spcPct val="150000"/>
              </a:lnSpc>
              <a:spcBef>
                <a:spcPts val="0"/>
              </a:spcBef>
              <a:spcAft>
                <a:spcPts val="0"/>
              </a:spcAft>
              <a:buFont typeface="Arial" panose="020B0604020202020204" pitchFamily="34" charset="0"/>
              <a:buChar char="•"/>
              <a:defRPr/>
            </a:pPr>
            <a:r>
              <a:rPr lang="en-AU" sz="3600" b="1" dirty="0">
                <a:solidFill>
                  <a:srgbClr val="FFFF00"/>
                </a:solidFill>
                <a:effectLst>
                  <a:outerShdw blurRad="38100" dist="38100" dir="2700000" algn="tl">
                    <a:srgbClr val="000000">
                      <a:alpha val="43137"/>
                    </a:srgbClr>
                  </a:outerShdw>
                </a:effectLst>
                <a:latin typeface="+mn-lt"/>
              </a:rPr>
              <a:t>Timor Leste </a:t>
            </a:r>
            <a:r>
              <a:rPr lang="en-AU" sz="2400" b="1" dirty="0">
                <a:solidFill>
                  <a:srgbClr val="F79646"/>
                </a:solidFill>
                <a:effectLst>
                  <a:outerShdw blurRad="38100" dist="38100" dir="2700000" algn="tl">
                    <a:srgbClr val="000000">
                      <a:alpha val="43137"/>
                    </a:srgbClr>
                  </a:outerShdw>
                </a:effectLst>
                <a:latin typeface="+mn-lt"/>
              </a:rPr>
              <a:t>&gt;99% reduction  working toward malaria free status by 2022.</a:t>
            </a:r>
          </a:p>
          <a:p>
            <a:pPr fontAlgn="auto">
              <a:lnSpc>
                <a:spcPct val="150000"/>
              </a:lnSpc>
              <a:spcBef>
                <a:spcPts val="0"/>
              </a:spcBef>
              <a:spcAft>
                <a:spcPts val="0"/>
              </a:spcAft>
              <a:defRPr/>
            </a:pPr>
            <a:r>
              <a:rPr lang="en-AU" sz="2400" b="1" dirty="0">
                <a:solidFill>
                  <a:srgbClr val="F79646"/>
                </a:solidFill>
                <a:effectLst>
                  <a:outerShdw blurRad="38100" dist="38100" dir="2700000" algn="tl">
                    <a:srgbClr val="000000">
                      <a:alpha val="43137"/>
                    </a:srgbClr>
                  </a:outerShdw>
                </a:effectLst>
                <a:latin typeface="+mn-lt"/>
              </a:rPr>
              <a:t> </a:t>
            </a:r>
          </a:p>
        </p:txBody>
      </p:sp>
      <p:pic>
        <p:nvPicPr>
          <p:cNvPr id="40963"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72534" y="4437112"/>
            <a:ext cx="2915816" cy="2187539"/>
          </a:xfrm>
          <a:prstGeom prst="rect">
            <a:avLst/>
          </a:prstGeom>
          <a:noFill/>
          <a:ln w="9525">
            <a:noFill/>
            <a:miter lim="800000"/>
            <a:headEnd/>
            <a:tailEnd/>
          </a:ln>
        </p:spPr>
      </p:pic>
    </p:spTree>
    <p:extLst>
      <p:ext uri="{BB962C8B-B14F-4D97-AF65-F5344CB8AC3E}">
        <p14:creationId xmlns:p14="http://schemas.microsoft.com/office/powerpoint/2010/main" val="12130710"/>
      </p:ext>
    </p:extLst>
  </p:cSld>
  <p:clrMapOvr>
    <a:masterClrMapping/>
  </p:clrMapOvr>
  <p:transition spd="slow"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628800"/>
            <a:ext cx="8229600" cy="4525963"/>
          </a:xfrm>
        </p:spPr>
        <p:txBody>
          <a:bodyPr/>
          <a:lstStyle/>
          <a:p>
            <a:r>
              <a:rPr lang="en-AU" dirty="0">
                <a:solidFill>
                  <a:srgbClr val="FFFF00"/>
                </a:solidFill>
                <a:effectLst>
                  <a:outerShdw blurRad="38100" dist="38100" dir="2700000" algn="tl">
                    <a:srgbClr val="000000">
                      <a:alpha val="43137"/>
                    </a:srgbClr>
                  </a:outerShdw>
                </a:effectLst>
              </a:rPr>
              <a:t>&gt;200,000 Bed nets, Flip charts and brochures, larvacide &amp; IRS.</a:t>
            </a:r>
          </a:p>
          <a:p>
            <a:r>
              <a:rPr lang="en-AU" dirty="0">
                <a:solidFill>
                  <a:srgbClr val="FFFF00"/>
                </a:solidFill>
                <a:effectLst>
                  <a:outerShdw blurRad="38100" dist="38100" dir="2700000" algn="tl">
                    <a:srgbClr val="000000">
                      <a:alpha val="43137"/>
                    </a:srgbClr>
                  </a:outerShdw>
                </a:effectLst>
              </a:rPr>
              <a:t>LLIN procurement for the Global fund.</a:t>
            </a:r>
          </a:p>
          <a:p>
            <a:r>
              <a:rPr lang="en-AU" dirty="0">
                <a:solidFill>
                  <a:srgbClr val="FFFF00"/>
                </a:solidFill>
                <a:effectLst>
                  <a:outerShdw blurRad="38100" dist="38100" dir="2700000" algn="tl">
                    <a:srgbClr val="000000">
                      <a:alpha val="43137"/>
                    </a:srgbClr>
                  </a:outerShdw>
                </a:effectLst>
              </a:rPr>
              <a:t>21 Houses constructed for </a:t>
            </a:r>
            <a:r>
              <a:rPr lang="en-AU" dirty="0" err="1">
                <a:solidFill>
                  <a:srgbClr val="FFFF00"/>
                </a:solidFill>
                <a:effectLst>
                  <a:outerShdw blurRad="38100" dist="38100" dir="2700000" algn="tl">
                    <a:srgbClr val="000000">
                      <a:alpha val="43137"/>
                    </a:srgbClr>
                  </a:outerShdw>
                </a:effectLst>
              </a:rPr>
              <a:t>MoH</a:t>
            </a:r>
            <a:r>
              <a:rPr lang="en-AU" dirty="0">
                <a:solidFill>
                  <a:srgbClr val="FFFF00"/>
                </a:solidFill>
                <a:effectLst>
                  <a:outerShdw blurRad="38100" dist="38100" dir="2700000" algn="tl">
                    <a:srgbClr val="000000">
                      <a:alpha val="43137"/>
                    </a:srgbClr>
                  </a:outerShdw>
                </a:effectLst>
              </a:rPr>
              <a:t> malaria staff and microscope diagnosis.</a:t>
            </a:r>
          </a:p>
          <a:p>
            <a:r>
              <a:rPr lang="en-AU" dirty="0">
                <a:solidFill>
                  <a:srgbClr val="FFFF00"/>
                </a:solidFill>
                <a:effectLst>
                  <a:outerShdw blurRad="38100" dist="38100" dir="2700000" algn="tl">
                    <a:srgbClr val="000000">
                      <a:alpha val="43137"/>
                    </a:srgbClr>
                  </a:outerShdw>
                </a:effectLst>
              </a:rPr>
              <a:t>13 Storage sheds for LLINs.</a:t>
            </a:r>
          </a:p>
          <a:p>
            <a:r>
              <a:rPr lang="en-AU" dirty="0">
                <a:solidFill>
                  <a:srgbClr val="FFFF00"/>
                </a:solidFill>
                <a:effectLst>
                  <a:outerShdw blurRad="38100" dist="38100" dir="2700000" algn="tl">
                    <a:srgbClr val="000000">
                      <a:alpha val="43137"/>
                    </a:srgbClr>
                  </a:outerShdw>
                </a:effectLst>
              </a:rPr>
              <a:t>20 boats and several vehicles to assist LLIN distribution.</a:t>
            </a:r>
          </a:p>
          <a:p>
            <a:r>
              <a:rPr lang="en-AU" dirty="0">
                <a:solidFill>
                  <a:srgbClr val="FFFF00"/>
                </a:solidFill>
                <a:effectLst>
                  <a:outerShdw blurRad="38100" dist="38100" dir="2700000" algn="tl">
                    <a:srgbClr val="000000">
                      <a:alpha val="43137"/>
                    </a:srgbClr>
                  </a:outerShdw>
                </a:effectLst>
              </a:rPr>
              <a:t>160 villages provided with tools ($250,000).</a:t>
            </a:r>
          </a:p>
          <a:p>
            <a:endParaRPr lang="en-AU" dirty="0"/>
          </a:p>
        </p:txBody>
      </p:sp>
      <p:sp>
        <p:nvSpPr>
          <p:cNvPr id="5" name="Title 4"/>
          <p:cNvSpPr>
            <a:spLocks noGrp="1"/>
          </p:cNvSpPr>
          <p:nvPr>
            <p:ph type="title"/>
          </p:nvPr>
        </p:nvSpPr>
        <p:spPr>
          <a:xfrm>
            <a:off x="467544" y="116632"/>
            <a:ext cx="8229600" cy="1143000"/>
          </a:xfrm>
        </p:spPr>
        <p:txBody>
          <a:bodyPr/>
          <a:lstStyle/>
          <a:p>
            <a:r>
              <a:rPr lang="en-AU" sz="5400" b="1" dirty="0">
                <a:solidFill>
                  <a:srgbClr val="FFC000"/>
                </a:solidFill>
                <a:effectLst>
                  <a:outerShdw blurRad="38100" dist="38100" dir="2700000" algn="tl">
                    <a:srgbClr val="000000">
                      <a:alpha val="43137"/>
                    </a:srgbClr>
                  </a:outerShdw>
                </a:effectLst>
              </a:rPr>
              <a:t>Solomon Islands</a:t>
            </a:r>
            <a:br>
              <a:rPr lang="en-AU" b="1" dirty="0">
                <a:solidFill>
                  <a:srgbClr val="FFC000"/>
                </a:solidFill>
                <a:effectLst>
                  <a:outerShdw blurRad="38100" dist="38100" dir="2700000" algn="tl">
                    <a:srgbClr val="000000">
                      <a:alpha val="43137"/>
                    </a:srgbClr>
                  </a:outerShdw>
                </a:effectLst>
              </a:rPr>
            </a:br>
            <a:r>
              <a:rPr lang="en-AU" b="1" dirty="0">
                <a:solidFill>
                  <a:srgbClr val="FFC000"/>
                </a:solidFill>
                <a:effectLst>
                  <a:outerShdw blurRad="38100" dist="38100" dir="2700000" algn="tl">
                    <a:srgbClr val="000000">
                      <a:alpha val="43137"/>
                    </a:srgbClr>
                  </a:outerShdw>
                </a:effectLst>
              </a:rPr>
              <a:t>RAM Record of Service:</a:t>
            </a:r>
          </a:p>
        </p:txBody>
      </p:sp>
    </p:spTree>
    <p:extLst>
      <p:ext uri="{BB962C8B-B14F-4D97-AF65-F5344CB8AC3E}">
        <p14:creationId xmlns:p14="http://schemas.microsoft.com/office/powerpoint/2010/main" val="3627398210"/>
      </p:ext>
    </p:extLst>
  </p:cSld>
  <p:clrMapOvr>
    <a:masterClrMapping/>
  </p:clrMapOvr>
  <p:transition spd="slow" advTm="10000"/>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a:xfrm>
            <a:off x="1331640" y="-243408"/>
            <a:ext cx="8229600" cy="1143001"/>
          </a:xfrm>
        </p:spPr>
        <p:txBody>
          <a:bodyPr/>
          <a:lstStyle/>
          <a:p>
            <a:pPr eaLnBrk="1" hangingPunct="1"/>
            <a:r>
              <a:rPr lang="en-US" sz="3600" b="1" dirty="0">
                <a:solidFill>
                  <a:schemeClr val="accent2"/>
                </a:solidFill>
              </a:rPr>
              <a:t>Early days - Bed nets and Chemicals</a:t>
            </a:r>
            <a:endParaRPr lang="en-AU" sz="3600" b="1" dirty="0">
              <a:solidFill>
                <a:schemeClr val="accent2"/>
              </a:solidFill>
            </a:endParaRPr>
          </a:p>
        </p:txBody>
      </p:sp>
      <p:pic>
        <p:nvPicPr>
          <p:cNvPr id="119811" name="Picture 3" descr="DSC00507"/>
          <p:cNvPicPr>
            <a:picLocks noGrp="1" noChangeAspect="1" noChangeArrowheads="1"/>
          </p:cNvPicPr>
          <p:nvPr>
            <p:ph sz="quarter" idx="3"/>
          </p:nvPr>
        </p:nvPicPr>
        <p:blipFill>
          <a:blip r:embed="rId2" cstate="email">
            <a:extLst>
              <a:ext uri="{28A0092B-C50C-407E-A947-70E740481C1C}">
                <a14:useLocalDpi xmlns:a14="http://schemas.microsoft.com/office/drawing/2010/main"/>
              </a:ext>
            </a:extLst>
          </a:blip>
          <a:srcRect/>
          <a:stretch>
            <a:fillRect/>
          </a:stretch>
        </p:blipFill>
        <p:spPr>
          <a:xfrm>
            <a:off x="5003800" y="954088"/>
            <a:ext cx="3600450" cy="2701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9812" name="Picture 4" descr="Residual House Spraying"/>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427538" y="3357563"/>
            <a:ext cx="4716462" cy="3186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9813" name="Picture 5" descr="DSC00478"/>
          <p:cNvPicPr>
            <a:picLocks noGrp="1" noChangeAspect="1" noChangeArrowheads="1"/>
          </p:cNvPicPr>
          <p:nvPr>
            <p:ph sz="quarter" idx="1"/>
          </p:nvPr>
        </p:nvPicPr>
        <p:blipFill>
          <a:blip r:embed="rId4" cstate="email">
            <a:extLst>
              <a:ext uri="{28A0092B-C50C-407E-A947-70E740481C1C}">
                <a14:useLocalDpi xmlns:a14="http://schemas.microsoft.com/office/drawing/2010/main"/>
              </a:ext>
            </a:extLst>
          </a:blip>
          <a:srcRect/>
          <a:stretch>
            <a:fillRect/>
          </a:stretch>
        </p:blipFill>
        <p:spPr>
          <a:xfrm>
            <a:off x="323850" y="3357563"/>
            <a:ext cx="4248150" cy="3186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9814" name="Picture 6" descr="DSC00447"/>
          <p:cNvPicPr>
            <a:picLocks noGrp="1" noChangeAspect="1" noChangeArrowheads="1"/>
          </p:cNvPicPr>
          <p:nvPr>
            <p:ph sz="quarter" idx="2"/>
          </p:nvPr>
        </p:nvPicPr>
        <p:blipFill>
          <a:blip r:embed="rId5" cstate="email">
            <a:extLst>
              <a:ext uri="{28A0092B-C50C-407E-A947-70E740481C1C}">
                <a14:useLocalDpi xmlns:a14="http://schemas.microsoft.com/office/drawing/2010/main"/>
              </a:ext>
            </a:extLst>
          </a:blip>
          <a:srcRect/>
          <a:stretch>
            <a:fillRect/>
          </a:stretch>
        </p:blipFill>
        <p:spPr>
          <a:xfrm>
            <a:off x="323850" y="765175"/>
            <a:ext cx="4464050" cy="2943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19815" name="Picture 7" descr="DSC0056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4300" y="1700213"/>
            <a:ext cx="1979613" cy="200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Tree>
    <p:extLst>
      <p:ext uri="{BB962C8B-B14F-4D97-AF65-F5344CB8AC3E}">
        <p14:creationId xmlns:p14="http://schemas.microsoft.com/office/powerpoint/2010/main" val="917474938"/>
      </p:ext>
    </p:extLst>
  </p:cSld>
  <p:clrMapOvr>
    <a:masterClrMapping/>
  </p:clrMapOvr>
  <p:transition spd="slow"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600" y="1196752"/>
            <a:ext cx="6705600" cy="2446496"/>
          </a:xfrm>
        </p:spPr>
      </p:pic>
      <p:sp>
        <p:nvSpPr>
          <p:cNvPr id="5" name="Title 4"/>
          <p:cNvSpPr>
            <a:spLocks noGrp="1"/>
          </p:cNvSpPr>
          <p:nvPr>
            <p:ph type="title"/>
          </p:nvPr>
        </p:nvSpPr>
        <p:spPr>
          <a:xfrm>
            <a:off x="457200" y="152400"/>
            <a:ext cx="8229600" cy="1143000"/>
          </a:xfrm>
        </p:spPr>
        <p:txBody>
          <a:bodyPr/>
          <a:lstStyle/>
          <a:p>
            <a:r>
              <a:rPr lang="en-AU" sz="4800" dirty="0">
                <a:solidFill>
                  <a:srgbClr val="FFC000"/>
                </a:solidFill>
              </a:rPr>
              <a:t>Rotary </a:t>
            </a:r>
            <a:r>
              <a:rPr lang="en-AU" sz="4800" dirty="0" err="1">
                <a:solidFill>
                  <a:srgbClr val="FFC000"/>
                </a:solidFill>
              </a:rPr>
              <a:t>Molotabi</a:t>
            </a:r>
            <a:r>
              <a:rPr lang="en-AU" sz="4800" dirty="0">
                <a:solidFill>
                  <a:srgbClr val="FFC000"/>
                </a:solidFill>
              </a:rPr>
              <a:t> Clinic build</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3756354"/>
            <a:ext cx="5562600" cy="3128963"/>
          </a:xfrm>
          <a:prstGeom prst="rect">
            <a:avLst/>
          </a:prstGeom>
        </p:spPr>
      </p:pic>
    </p:spTree>
    <p:extLst>
      <p:ext uri="{BB962C8B-B14F-4D97-AF65-F5344CB8AC3E}">
        <p14:creationId xmlns:p14="http://schemas.microsoft.com/office/powerpoint/2010/main" val="1718028498"/>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6978" name="Picture 2" descr="DSC0047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1638" y="620713"/>
            <a:ext cx="41402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title" sz="quarter"/>
          </p:nvPr>
        </p:nvSpPr>
        <p:spPr>
          <a:xfrm>
            <a:off x="468313" y="-315913"/>
            <a:ext cx="8229600" cy="1143001"/>
          </a:xfrm>
        </p:spPr>
        <p:txBody>
          <a:bodyPr/>
          <a:lstStyle/>
          <a:p>
            <a:pPr eaLnBrk="1" hangingPunct="1"/>
            <a:r>
              <a:rPr lang="en-US" sz="3600" b="1" dirty="0">
                <a:solidFill>
                  <a:srgbClr val="FFC000"/>
                </a:solidFill>
              </a:rPr>
              <a:t>Equipment and Repairs</a:t>
            </a:r>
            <a:endParaRPr lang="en-AU" sz="3600" b="1" dirty="0">
              <a:solidFill>
                <a:srgbClr val="FFC000"/>
              </a:solidFill>
            </a:endParaRPr>
          </a:p>
        </p:txBody>
      </p:sp>
      <p:pic>
        <p:nvPicPr>
          <p:cNvPr id="126980" name="Picture 4" descr="DSC00434"/>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971600" y="620713"/>
            <a:ext cx="2700337" cy="3600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26981" name="Picture 5" descr="DSC0049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0563" y="3806825"/>
            <a:ext cx="4248150" cy="291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82" name="Picture 6" descr="DSC00444"/>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684213" y="3860800"/>
            <a:ext cx="3609975" cy="2708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9512" y="33610"/>
            <a:ext cx="1763687" cy="797362"/>
          </a:xfrm>
          <a:prstGeom prst="rect">
            <a:avLst/>
          </a:prstGeom>
        </p:spPr>
      </p:pic>
    </p:spTree>
    <p:extLst>
      <p:ext uri="{BB962C8B-B14F-4D97-AF65-F5344CB8AC3E}">
        <p14:creationId xmlns:p14="http://schemas.microsoft.com/office/powerpoint/2010/main" val="2774909708"/>
      </p:ext>
    </p:extLst>
  </p:cSld>
  <p:clrMapOvr>
    <a:masterClrMapping/>
  </p:clrMapOvr>
  <p:transition spd="slow" advTm="1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UNICEF_Mal">
  <a:themeElements>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CEF_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CEF_Ma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CEF_Ma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CEF_Ma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CEF_Ma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CEF_Ma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ICEF_Mal">
  <a:themeElements>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CEF_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CEF_Ma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CEF_Ma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CEF_Ma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CEF_Ma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CEF_Ma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ICEF_Mal">
  <a:themeElements>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CEF_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CEF_Ma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CEF_Ma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CEF_Ma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CEF_Ma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CEF_Ma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2868</TotalTime>
  <Words>588</Words>
  <Application>Microsoft Office PowerPoint</Application>
  <PresentationFormat>On-screen Show (4:3)</PresentationFormat>
  <Paragraphs>106</Paragraphs>
  <Slides>42</Slides>
  <Notes>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42</vt:i4>
      </vt:variant>
    </vt:vector>
  </HeadingPairs>
  <TitlesOfParts>
    <vt:vector size="55" baseType="lpstr">
      <vt:lpstr>Arial</vt:lpstr>
      <vt:lpstr>Arial Black</vt:lpstr>
      <vt:lpstr>Calibri</vt:lpstr>
      <vt:lpstr>Candara</vt:lpstr>
      <vt:lpstr>Comic Sans MS</vt:lpstr>
      <vt:lpstr>Times New Roman</vt:lpstr>
      <vt:lpstr>Office Theme</vt:lpstr>
      <vt:lpstr>1_Office Theme</vt:lpstr>
      <vt:lpstr>3_Office Theme</vt:lpstr>
      <vt:lpstr>2_UNICEF_Mal</vt:lpstr>
      <vt:lpstr>UNICEF_Mal</vt:lpstr>
      <vt:lpstr>1_UNICEF_Mal</vt:lpstr>
      <vt:lpstr>2_Office Theme</vt:lpstr>
      <vt:lpstr>PowerPoint Presentation</vt:lpstr>
      <vt:lpstr>PowerPoint Presentation</vt:lpstr>
      <vt:lpstr>PowerPoint Presentation</vt:lpstr>
      <vt:lpstr>PowerPoint Presentation</vt:lpstr>
      <vt:lpstr>PowerPoint Presentation</vt:lpstr>
      <vt:lpstr>Solomon Islands RAM Record of Service:</vt:lpstr>
      <vt:lpstr>Early days - Bed nets and Chemicals</vt:lpstr>
      <vt:lpstr>Rotary Molotabi Clinic build</vt:lpstr>
      <vt:lpstr>Equipment and Repairs</vt:lpstr>
      <vt:lpstr>PowerPoint Presentation</vt:lpstr>
      <vt:lpstr>PowerPoint Presentation</vt:lpstr>
      <vt:lpstr>PowerPoint Presentation</vt:lpstr>
      <vt:lpstr>National Malaria Programme Success Story:  Control to Elimination Phase in 10 years</vt:lpstr>
      <vt:lpstr>Use of Long Lasting Insecticide treated Nets (LLIN)  and Indoor Residual Spraying (IRS)  in malaria risk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PNG RAM has distributed more than  12 million bed nets </vt:lpstr>
      <vt:lpstr>PowerPoint Presentation</vt:lpstr>
      <vt:lpstr>Chasing Malaria volunteers and local school student  surveillance recruits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Australian Rotaractors</vt:lpstr>
      <vt:lpstr>PowerPoint Presentation</vt:lpstr>
      <vt:lpstr>Elimination will require:-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&amp; Judi</dc:creator>
  <cp:lastModifiedBy>Richard</cp:lastModifiedBy>
  <cp:revision>245</cp:revision>
  <cp:lastPrinted>2017-08-16T02:20:19Z</cp:lastPrinted>
  <dcterms:created xsi:type="dcterms:W3CDTF">2012-10-26T01:46:17Z</dcterms:created>
  <dcterms:modified xsi:type="dcterms:W3CDTF">2019-03-09T04:40:17Z</dcterms:modified>
</cp:coreProperties>
</file>