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4452-7C07-403B-9B1C-5A074B580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D4BD20-3603-42EF-85C2-DC9E5CFDF8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24712-155F-411B-8D34-1922F8E27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732FD-ABE5-44ED-9EA8-13F63FEA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C0403-8BEA-49DA-A61B-AD8CF8163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259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3E51-9049-4BB8-96A2-E75D95836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3B0B2-416E-4223-BC09-93CC6E4E6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0455F-3871-478F-BA3E-3754F03AE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9000F-FBE3-4C86-9FFA-CF282136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91EF6-F769-4148-9D80-BC897FEFB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067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35D0C5-2718-4143-A323-B1B39BEB3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0DEAD-5676-4CE9-B6A3-CAE807BFE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ADBD0-9B93-471A-8119-0B9BCF567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A2398-4BB7-4480-9538-5C10385EE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8D4F4-F271-409B-AF97-9A02886C5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060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A87E-A43D-4421-9FFA-05F6D61AB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F23DE-4165-4CB7-9CFB-DA0CF2EAB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30C9A-DC35-4CA5-834E-222B39D2C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09EE9-FD72-47A3-9C81-F903B6A13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B4137-3928-456D-8522-965741084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37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5C389-D841-4679-A5FE-7778D029F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208E8-F901-482D-826D-4A3DD68D8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98E10-7AE0-4BFB-BF55-448F8C28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803D3-1666-4AA3-90FC-B1E4951C6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B8969-21EE-4CE8-8DEA-27B45740C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391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37B48-AD7F-45A7-89FE-46A3432B8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296AF-FFAC-43D7-A38E-8A404B3974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C43B5F-E8A0-4C2C-8A4D-592B3888A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78D4A-051B-4C1B-B12E-883F22D9C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2AE07-62AC-4168-81CF-3F41FEDF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DA6A2-5043-4428-A9C0-6165885A6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816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05C15-E687-4E45-8586-F7536B603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6A3DA-E344-45E2-ACCF-C9571E83D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F59E5-A213-4C42-ABA7-B139E0F1D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22D360-8AA9-44BC-BDC2-363708BC6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372D16-390A-4734-9025-96B47D191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210794-926B-4A20-8DCB-9958070B4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DE18BE-D7EE-4013-B336-D1978290D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5BB7A1-A5CF-4DCC-AEF6-4FC6B7F5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119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D729A-087A-47D4-A77A-DBCE15224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4B74A9-60CF-4E88-BDA9-6D2A546A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2A87F5-87D8-4E85-8DA8-B09B5DADC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687CA3-E8FF-4D27-95F1-7703F0C5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36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D780F3-462A-4CCE-88BB-91B7F4218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C54C68-EFE1-446D-83DB-5750F197B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D4639-90A7-4B92-B87D-C1C4AD4BB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139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54DF7-1FF4-4C41-B529-5C33B69CF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055AA-D25A-403B-B9CB-73DB4B0EA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50612-3B99-44C8-BFF2-CC6F94E2A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10A01-6B04-4A20-A111-7C7B49C7A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92C97-5AA3-4DCE-A206-32F8A38F0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997FCD-3BE2-42BC-BE91-964D3CD82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32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4C79D-BB30-4CE0-9083-6061D136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846E2B-18EF-4089-B640-B7C2FA908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73D48C-E735-4EF8-8D7F-65AEF2356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809F7-A468-4841-8DD8-E9FA02EBC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E519A-A4ED-45D9-A56B-34BD6B531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9EBEC-0966-4A68-876F-9B4F9884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6095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38F7A-62AD-4C57-9CAD-1D77B1246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D36E3-42A4-4C64-94E4-E322A1192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A6F76-45C1-45C5-A577-620C0F3A7F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667A-D11E-42CB-9567-F5CA383D3271}" type="datetimeFigureOut">
              <a:rPr lang="en-AU" smtClean="0"/>
              <a:t>24/08/2019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6237C-1CFE-4240-9091-5282D3279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CB302-861E-4C3D-B1E7-E8A7DEA462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A007F-38D0-4F04-A1EC-E4AF96A281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839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F7246DE-302E-4978-BA99-BC8E803F54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385" y="155272"/>
            <a:ext cx="9382448" cy="654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8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309A55-A9CE-41BF-B6A5-D6AD5F1A3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123" y="96689"/>
            <a:ext cx="9853753" cy="666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67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3FF6FC-DE00-4434-8EDD-DB093D5C7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731" y="109024"/>
            <a:ext cx="9044537" cy="663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97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204E3-FC95-4D04-B963-2CE3FD598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900" y="269461"/>
            <a:ext cx="9080200" cy="59998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68FE8E7-811C-401D-B462-125E73EE1D63}"/>
              </a:ext>
            </a:extLst>
          </p:cNvPr>
          <p:cNvSpPr txBox="1"/>
          <p:nvPr/>
        </p:nvSpPr>
        <p:spPr>
          <a:xfrm>
            <a:off x="3662289" y="6269332"/>
            <a:ext cx="4670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Ben Milbourne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419725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781538E-D8A7-46B4-A321-7BBBAA959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450" y="115590"/>
            <a:ext cx="9644184" cy="61132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E52452-9C29-4298-A09C-4268E9C7D27D}"/>
              </a:ext>
            </a:extLst>
          </p:cNvPr>
          <p:cNvSpPr txBox="1"/>
          <p:nvPr/>
        </p:nvSpPr>
        <p:spPr>
          <a:xfrm>
            <a:off x="3577884" y="6334780"/>
            <a:ext cx="4670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Table Cape Tulip Festival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2512449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309A55-A9CE-41BF-B6A5-D6AD5F1A3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123" y="96689"/>
            <a:ext cx="9853753" cy="666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11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</dc:creator>
  <cp:lastModifiedBy>James Roberts-Thomson</cp:lastModifiedBy>
  <cp:revision>2</cp:revision>
  <dcterms:created xsi:type="dcterms:W3CDTF">2019-08-23T12:59:43Z</dcterms:created>
  <dcterms:modified xsi:type="dcterms:W3CDTF">2019-08-23T20:44:25Z</dcterms:modified>
</cp:coreProperties>
</file>