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98" r:id="rId2"/>
    <p:sldId id="368" r:id="rId3"/>
    <p:sldId id="419" r:id="rId4"/>
    <p:sldId id="456" r:id="rId5"/>
    <p:sldId id="459" r:id="rId6"/>
    <p:sldId id="450" r:id="rId7"/>
    <p:sldId id="445" r:id="rId8"/>
    <p:sldId id="458" r:id="rId9"/>
    <p:sldId id="451" r:id="rId10"/>
    <p:sldId id="457" r:id="rId11"/>
    <p:sldId id="461" r:id="rId12"/>
    <p:sldId id="436" r:id="rId13"/>
    <p:sldId id="404" r:id="rId14"/>
    <p:sldId id="430" r:id="rId15"/>
    <p:sldId id="454" r:id="rId16"/>
    <p:sldId id="462" r:id="rId17"/>
    <p:sldId id="455" r:id="rId18"/>
    <p:sldId id="446" r:id="rId19"/>
    <p:sldId id="447" r:id="rId20"/>
  </p:sldIdLst>
  <p:sldSz cx="9144000" cy="6858000" type="screen4x3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D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934"/>
        <p:guide pos="2160"/>
        <p:guide orient="horz" pos="31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4D2BC-6481-4600-B69C-52A85AAB1603}" type="datetimeFigureOut">
              <a:rPr lang="en-AU" smtClean="0"/>
              <a:t>27/08/2019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31F14-A811-4FEF-9B27-891615E87B28}" type="slidenum">
              <a:rPr lang="en-AU" smtClean="0"/>
              <a:t>‹#›</a:t>
            </a:fld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4014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02476D-0D23-4201-9D46-F391859A59D9}" type="datetimeFigureOut">
              <a:rPr lang="en-AU"/>
              <a:pPr>
                <a:defRPr/>
              </a:pPr>
              <a:t>27/08/2019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5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32BDE04-D06A-474F-A77D-D5F1327EA51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8657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551AE-971B-4681-A86A-135E0539E53E}" type="datetimeFigureOut">
              <a:rPr lang="en-AU"/>
              <a:pPr>
                <a:defRPr/>
              </a:pPr>
              <a:t>27/08/2019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65453-DE4D-45DA-ABF0-98E2A336A57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9EE6E-273A-4177-A5E1-C4E496A427C4}" type="datetimeFigureOut">
              <a:rPr lang="en-AU"/>
              <a:pPr>
                <a:defRPr/>
              </a:pPr>
              <a:t>27/08/2019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C5A0F-409A-4CDF-9B36-5F60F3A0380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1BF82-BF16-4526-8EAD-1B2893B2ED44}" type="datetimeFigureOut">
              <a:rPr lang="en-AU"/>
              <a:pPr>
                <a:defRPr/>
              </a:pPr>
              <a:t>27/08/2019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084B-B93B-4C75-A25A-8C853FA00B6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BE988-6D5F-416C-A715-B6494C073679}" type="datetimeFigureOut">
              <a:rPr lang="en-AU"/>
              <a:pPr>
                <a:defRPr/>
              </a:pPr>
              <a:t>27/08/2019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CF95C-5824-459D-BC2E-8643D0171BB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89201-DDBC-4C0A-A1D6-D4BBC057B5F9}" type="datetimeFigureOut">
              <a:rPr lang="en-AU"/>
              <a:pPr>
                <a:defRPr/>
              </a:pPr>
              <a:t>27/08/2019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AF1B0-D973-483C-ABD3-5C02AE4AAC4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1C329-2400-4EE3-BBC1-50038106972F}" type="datetimeFigureOut">
              <a:rPr lang="en-AU"/>
              <a:pPr>
                <a:defRPr/>
              </a:pPr>
              <a:t>27/08/2019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59310-6AC7-4043-9446-EC2E09BFF0D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1CE82-9BAB-4FBB-9596-3D2E20E7CAD4}" type="datetimeFigureOut">
              <a:rPr lang="en-AU"/>
              <a:pPr>
                <a:defRPr/>
              </a:pPr>
              <a:t>27/08/2019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E988F-A917-45D2-B1B1-A289A431CA3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67AC9-04B0-44A6-82A6-F8E4B2071159}" type="datetimeFigureOut">
              <a:rPr lang="en-AU"/>
              <a:pPr>
                <a:defRPr/>
              </a:pPr>
              <a:t>27/08/2019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F2AEE-2283-4931-83A1-E528AE2DF23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D229-DF14-4F21-B395-85A00EA30657}" type="datetimeFigureOut">
              <a:rPr lang="en-AU"/>
              <a:pPr>
                <a:defRPr/>
              </a:pPr>
              <a:t>27/08/2019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AB418-B650-4D6E-8D34-62BAEC9EBAF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08559-9B1C-462C-B64D-E6C5E678421C}" type="datetimeFigureOut">
              <a:rPr lang="en-AU"/>
              <a:pPr>
                <a:defRPr/>
              </a:pPr>
              <a:t>27/08/2019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94C10-18D0-4BD5-BE3D-9014A6D9600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9E2F6-34FA-4B99-AC87-52285E462B2B}" type="datetimeFigureOut">
              <a:rPr lang="en-AU"/>
              <a:pPr>
                <a:defRPr/>
              </a:pPr>
              <a:t>27/08/2019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D2683-9F8A-48AD-A02F-8B8909C0E37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A979DF-D35C-4D5B-9611-4579721CB7F2}" type="datetimeFigureOut">
              <a:rPr lang="en-AU"/>
              <a:pPr>
                <a:defRPr/>
              </a:pPr>
              <a:t>27/08/2019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93C364-9B99-480D-AB63-AB880FF06D1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812" y="1536625"/>
            <a:ext cx="1676400" cy="2089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764703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Rotarians Against Malaria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23589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volunteer run organisation working to eliminate malaria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8427" y="5445224"/>
            <a:ext cx="5343170" cy="1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7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2060848"/>
            <a:ext cx="5705429" cy="4279072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>
                <a:solidFill>
                  <a:srgbClr val="FFC000"/>
                </a:solidFill>
              </a:rPr>
              <a:t>Tim will report in detail on the RAM PNG programs</a:t>
            </a:r>
          </a:p>
        </p:txBody>
      </p:sp>
    </p:spTree>
    <p:extLst>
      <p:ext uri="{BB962C8B-B14F-4D97-AF65-F5344CB8AC3E}">
        <p14:creationId xmlns:p14="http://schemas.microsoft.com/office/powerpoint/2010/main" val="3323009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r>
              <a:rPr lang="en-AU" dirty="0">
                <a:solidFill>
                  <a:srgbClr val="FFFF00"/>
                </a:solidFill>
              </a:rPr>
              <a:t>Solomon Islands</a:t>
            </a:r>
            <a:br>
              <a:rPr lang="en-AU" dirty="0">
                <a:solidFill>
                  <a:srgbClr val="FFC000"/>
                </a:solidFill>
              </a:rPr>
            </a:br>
            <a:r>
              <a:rPr lang="en-AU" sz="2800" dirty="0">
                <a:solidFill>
                  <a:srgbClr val="FFC000"/>
                </a:solidFill>
              </a:rPr>
              <a:t>New project proposed to address resurgent malaria in the eastern islands of Central Islands Province.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780928"/>
            <a:ext cx="6984776" cy="376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8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131" y="1600200"/>
            <a:ext cx="5917587" cy="4525963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FFFF00"/>
                </a:solidFill>
              </a:rPr>
              <a:t>Solomon Islands</a:t>
            </a:r>
            <a:br>
              <a:rPr lang="en-AU" dirty="0">
                <a:solidFill>
                  <a:srgbClr val="FFC000"/>
                </a:solidFill>
              </a:rPr>
            </a:br>
            <a:r>
              <a:rPr lang="en-AU" sz="3200" dirty="0">
                <a:solidFill>
                  <a:srgbClr val="FFC000"/>
                </a:solidFill>
              </a:rPr>
              <a:t>RAM Specialist Consultation team visit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7704" y="623731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Andrea will report on this significant proposal</a:t>
            </a:r>
          </a:p>
        </p:txBody>
      </p:sp>
    </p:spTree>
    <p:extLst>
      <p:ext uri="{BB962C8B-B14F-4D97-AF65-F5344CB8AC3E}">
        <p14:creationId xmlns:p14="http://schemas.microsoft.com/office/powerpoint/2010/main" val="2429471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1600" y="278734"/>
            <a:ext cx="523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 Sponsored PhD student</a:t>
            </a:r>
          </a:p>
          <a:p>
            <a:endParaRPr lang="en-US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Edgar Pollard</a:t>
            </a:r>
          </a:p>
          <a:p>
            <a:endParaRPr lang="en-US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in the final stages of completing his write up and will then return to Honiara.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Degar Pollard Graduation 03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581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25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en-A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 Rotary Foundation Grant</a:t>
            </a:r>
            <a:br>
              <a:rPr lang="en-A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support malaria elimination in Timor Leste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6093296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USD$251,000 Global Grant</a:t>
            </a:r>
          </a:p>
          <a:p>
            <a:pPr algn="ctr"/>
            <a:r>
              <a:rPr lang="en-A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40,000 LLINs and 80 IRS units delivered</a:t>
            </a:r>
          </a:p>
        </p:txBody>
      </p:sp>
      <p:pic>
        <p:nvPicPr>
          <p:cNvPr id="7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7" y="2266331"/>
            <a:ext cx="4896543" cy="367240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2624336"/>
            <a:ext cx="2247714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01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6616" y="1600200"/>
            <a:ext cx="6034617" cy="4525963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FFC000"/>
                </a:solidFill>
              </a:rPr>
              <a:t>Rotary Foundation Cadre Dr Noel </a:t>
            </a:r>
            <a:r>
              <a:rPr lang="en-AU" dirty="0" err="1">
                <a:solidFill>
                  <a:srgbClr val="FFC000"/>
                </a:solidFill>
              </a:rPr>
              <a:t>Alidio</a:t>
            </a:r>
            <a:r>
              <a:rPr lang="en-AU" dirty="0">
                <a:solidFill>
                  <a:srgbClr val="FFC000"/>
                </a:solidFill>
              </a:rPr>
              <a:t> is enthusiastic!</a:t>
            </a:r>
          </a:p>
        </p:txBody>
      </p:sp>
    </p:spTree>
    <p:extLst>
      <p:ext uri="{BB962C8B-B14F-4D97-AF65-F5344CB8AC3E}">
        <p14:creationId xmlns:p14="http://schemas.microsoft.com/office/powerpoint/2010/main" val="3323009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6616" y="1600200"/>
            <a:ext cx="6034617" cy="4525963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FFFF00"/>
                </a:solidFill>
              </a:rPr>
              <a:t>Timor Leste and Indonesian NTT</a:t>
            </a:r>
            <a:br>
              <a:rPr lang="en-AU" dirty="0">
                <a:solidFill>
                  <a:srgbClr val="FFFF00"/>
                </a:solidFill>
              </a:rPr>
            </a:br>
            <a:r>
              <a:rPr lang="en-AU" dirty="0">
                <a:solidFill>
                  <a:srgbClr val="FFFF00"/>
                </a:solidFill>
              </a:rPr>
              <a:t>at RAM Conference 2018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1680" y="623731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C000"/>
                </a:solidFill>
              </a:rPr>
              <a:t>Dr </a:t>
            </a:r>
            <a:r>
              <a:rPr lang="en-AU" dirty="0" err="1">
                <a:solidFill>
                  <a:srgbClr val="FFC000"/>
                </a:solidFill>
              </a:rPr>
              <a:t>Merita</a:t>
            </a:r>
            <a:r>
              <a:rPr lang="en-AU" dirty="0">
                <a:solidFill>
                  <a:srgbClr val="FFC000"/>
                </a:solidFill>
              </a:rPr>
              <a:t> (TL)	Dr Theresia (NTT)   Dr Manel (TL-WHO)</a:t>
            </a:r>
          </a:p>
        </p:txBody>
      </p:sp>
    </p:spTree>
    <p:extLst>
      <p:ext uri="{BB962C8B-B14F-4D97-AF65-F5344CB8AC3E}">
        <p14:creationId xmlns:p14="http://schemas.microsoft.com/office/powerpoint/2010/main" val="116958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1720161"/>
            <a:ext cx="8820150" cy="4286041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FFFF00"/>
                </a:solidFill>
              </a:rPr>
              <a:t>East Timor meets West Timor </a:t>
            </a:r>
            <a:br>
              <a:rPr lang="en-AU" dirty="0">
                <a:solidFill>
                  <a:srgbClr val="FFFF00"/>
                </a:solidFill>
              </a:rPr>
            </a:br>
            <a:r>
              <a:rPr lang="en-AU" dirty="0">
                <a:solidFill>
                  <a:srgbClr val="FFFF00"/>
                </a:solidFill>
              </a:rPr>
              <a:t>to beat malaria together</a:t>
            </a:r>
          </a:p>
        </p:txBody>
      </p:sp>
    </p:spTree>
    <p:extLst>
      <p:ext uri="{BB962C8B-B14F-4D97-AF65-F5344CB8AC3E}">
        <p14:creationId xmlns:p14="http://schemas.microsoft.com/office/powerpoint/2010/main" val="3323009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s243319\Downloads\Glycomics LM-31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80" y="3501008"/>
            <a:ext cx="2232248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67544" y="98629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Malaria Vaccine Fund raising project</a:t>
            </a:r>
          </a:p>
        </p:txBody>
      </p:sp>
      <p:pic>
        <p:nvPicPr>
          <p:cNvPr id="8" name="Picture 7" descr="https://clubrunner.blob.core.windows.net/00000050205/Images/Rotary-D9640.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2736304" cy="1080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965927"/>
            <a:ext cx="4392488" cy="43924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39952" y="5805264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AUD$500,000 from Federal Government takes funding over $1 million</a:t>
            </a:r>
          </a:p>
        </p:txBody>
      </p:sp>
    </p:spTree>
    <p:extLst>
      <p:ext uri="{BB962C8B-B14F-4D97-AF65-F5344CB8AC3E}">
        <p14:creationId xmlns:p14="http://schemas.microsoft.com/office/powerpoint/2010/main" val="1000685393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1564" y="2276872"/>
            <a:ext cx="3663318" cy="16561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9" y="764704"/>
            <a:ext cx="4824536" cy="36184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5008929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Rotary’s strength is persistence !!</a:t>
            </a:r>
          </a:p>
          <a:p>
            <a:r>
              <a:rPr lang="en-A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 will see the end of malaria !!</a:t>
            </a:r>
          </a:p>
        </p:txBody>
      </p:sp>
    </p:spTree>
    <p:extLst>
      <p:ext uri="{BB962C8B-B14F-4D97-AF65-F5344CB8AC3E}">
        <p14:creationId xmlns:p14="http://schemas.microsoft.com/office/powerpoint/2010/main" val="48309688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2"/>
          <p:cNvSpPr txBox="1">
            <a:spLocks noChangeArrowheads="1"/>
          </p:cNvSpPr>
          <p:nvPr/>
        </p:nvSpPr>
        <p:spPr bwMode="auto">
          <a:xfrm>
            <a:off x="971550" y="4941888"/>
            <a:ext cx="7416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400">
                <a:solidFill>
                  <a:srgbClr val="FFFF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640" y="331664"/>
            <a:ext cx="64807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 important goal of RAM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23417" y="5517232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AU" sz="3200" b="1" dirty="0">
                <a:ln w="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Happy healthy kids eager to get an education</a:t>
            </a:r>
            <a:endParaRPr lang="en-AU" sz="32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C:\Users\Dave &amp; Judi\Dropbox\RAM\Hi Res Happy Kid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1429" y="1301160"/>
            <a:ext cx="5544616" cy="4158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32040" y="980728"/>
            <a:ext cx="3826768" cy="1143000"/>
          </a:xfrm>
        </p:spPr>
        <p:txBody>
          <a:bodyPr/>
          <a:lstStyle/>
          <a:p>
            <a:r>
              <a:rPr lang="en-AU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Malaria </a:t>
            </a:r>
            <a:r>
              <a:rPr lang="en-A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Congress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6632"/>
            <a:ext cx="3803914" cy="28529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9" y="3356992"/>
            <a:ext cx="3942757" cy="29570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1960" y="2969568"/>
            <a:ext cx="4993711" cy="373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82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637037"/>
            <a:ext cx="7056784" cy="3440035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448" y="-243408"/>
            <a:ext cx="8229600" cy="1008112"/>
          </a:xfrm>
        </p:spPr>
        <p:txBody>
          <a:bodyPr/>
          <a:lstStyle/>
          <a:p>
            <a:r>
              <a:rPr lang="en-AU" dirty="0">
                <a:solidFill>
                  <a:srgbClr val="FFC000"/>
                </a:solidFill>
              </a:rPr>
              <a:t>RAM Conference 2018, Gold Coast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077072"/>
            <a:ext cx="3425957" cy="25694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4075686"/>
            <a:ext cx="4475088" cy="265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09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326" y="1600200"/>
            <a:ext cx="6725198" cy="4525963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FFFF00"/>
                </a:solidFill>
              </a:rPr>
              <a:t>RAM at RI Convention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640" y="623731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Jenny meets with Rotarian Malaria Partners and REMARAG</a:t>
            </a:r>
          </a:p>
        </p:txBody>
      </p:sp>
    </p:spTree>
    <p:extLst>
      <p:ext uri="{BB962C8B-B14F-4D97-AF65-F5344CB8AC3E}">
        <p14:creationId xmlns:p14="http://schemas.microsoft.com/office/powerpoint/2010/main" val="116958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759" y="908720"/>
            <a:ext cx="4435253" cy="43916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71800" y="5805264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 PNG</a:t>
            </a:r>
          </a:p>
        </p:txBody>
      </p:sp>
    </p:spTree>
    <p:extLst>
      <p:ext uri="{BB962C8B-B14F-4D97-AF65-F5344CB8AC3E}">
        <p14:creationId xmlns:p14="http://schemas.microsoft.com/office/powerpoint/2010/main" val="229988631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2564904"/>
            <a:ext cx="4764021" cy="35730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064" y="865969"/>
            <a:ext cx="3657600" cy="45991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248197"/>
            <a:ext cx="936104" cy="10983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26580" y="1355332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LLIN  HOUSEHOLD  DISTRIBUTION</a:t>
            </a:r>
          </a:p>
          <a:p>
            <a:r>
              <a:rPr lang="en-A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Going home with precious nets</a:t>
            </a:r>
          </a:p>
        </p:txBody>
      </p:sp>
    </p:spTree>
    <p:extLst>
      <p:ext uri="{BB962C8B-B14F-4D97-AF65-F5344CB8AC3E}">
        <p14:creationId xmlns:p14="http://schemas.microsoft.com/office/powerpoint/2010/main" val="1886224354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4262602" cy="3196952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0" y="2060848"/>
            <a:ext cx="4114800" cy="508918"/>
          </a:xfrm>
        </p:spPr>
        <p:txBody>
          <a:bodyPr/>
          <a:lstStyle/>
          <a:p>
            <a:r>
              <a:rPr lang="en-AU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Kuriva</a:t>
            </a:r>
            <a:r>
              <a:rPr lang="en-A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School Malaria Club</a:t>
            </a:r>
          </a:p>
        </p:txBody>
      </p:sp>
      <p:pic>
        <p:nvPicPr>
          <p:cNvPr id="4" name="Content Placeholder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0" y="3356992"/>
            <a:ext cx="4475377" cy="335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5733256"/>
            <a:ext cx="471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Screening school kids for malaria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3767329"/>
            <a:ext cx="1037861" cy="12177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476672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Chasing Malaria Program</a:t>
            </a:r>
          </a:p>
        </p:txBody>
      </p:sp>
    </p:spTree>
    <p:extLst>
      <p:ext uri="{BB962C8B-B14F-4D97-AF65-F5344CB8AC3E}">
        <p14:creationId xmlns:p14="http://schemas.microsoft.com/office/powerpoint/2010/main" val="3323009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79912" y="260648"/>
            <a:ext cx="4860032" cy="1584176"/>
          </a:xfrm>
        </p:spPr>
        <p:txBody>
          <a:bodyPr/>
          <a:lstStyle/>
          <a:p>
            <a:r>
              <a:rPr lang="en-A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Chasing Malaria staff</a:t>
            </a:r>
            <a:br>
              <a:rPr lang="en-A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RDTs &amp; clinic records</a:t>
            </a:r>
            <a:br>
              <a:rPr lang="en-A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+</a:t>
            </a:r>
            <a:r>
              <a:rPr lang="en-A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  <a:r>
              <a:rPr lang="en-A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cases get a new LLIN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108700"/>
            <a:ext cx="1037861" cy="1217756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2302208"/>
            <a:ext cx="6034617" cy="452596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700808"/>
            <a:ext cx="2651787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7078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2447</TotalTime>
  <Words>185</Words>
  <Application>Microsoft Office PowerPoint</Application>
  <PresentationFormat>On-screen Show (4:3)</PresentationFormat>
  <Paragraphs>36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World Malaria Congress</vt:lpstr>
      <vt:lpstr>RAM Conference 2018, Gold Coast</vt:lpstr>
      <vt:lpstr>RAM at RI Convention</vt:lpstr>
      <vt:lpstr>PowerPoint Presentation</vt:lpstr>
      <vt:lpstr>PowerPoint Presentation</vt:lpstr>
      <vt:lpstr>Kuriva School Malaria Club</vt:lpstr>
      <vt:lpstr>Chasing Malaria staff check RDTs &amp; clinic records all +ve cases get a new LLIN</vt:lpstr>
      <vt:lpstr>Tim will report in detail on the RAM PNG programs</vt:lpstr>
      <vt:lpstr>Solomon Islands New project proposed to address resurgent malaria in the eastern islands of Central Islands Province.</vt:lpstr>
      <vt:lpstr>Solomon Islands RAM Specialist Consultation team visit</vt:lpstr>
      <vt:lpstr>PowerPoint Presentation</vt:lpstr>
      <vt:lpstr>RAM Rotary Foundation Grant to support malaria elimination in Timor Leste</vt:lpstr>
      <vt:lpstr>Rotary Foundation Cadre Dr Noel Alidio is enthusiastic!</vt:lpstr>
      <vt:lpstr>Timor Leste and Indonesian NTT at RAM Conference 2018</vt:lpstr>
      <vt:lpstr>East Timor meets West Timor  to beat malaria together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&amp; Judi</dc:creator>
  <cp:lastModifiedBy>Richard</cp:lastModifiedBy>
  <cp:revision>193</cp:revision>
  <cp:lastPrinted>2017-08-16T02:20:19Z</cp:lastPrinted>
  <dcterms:created xsi:type="dcterms:W3CDTF">2012-10-26T01:46:17Z</dcterms:created>
  <dcterms:modified xsi:type="dcterms:W3CDTF">2019-08-27T06:30:22Z</dcterms:modified>
</cp:coreProperties>
</file>