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3"/>
  </p:notesMasterIdLst>
  <p:sldIdLst>
    <p:sldId id="271" r:id="rId4"/>
    <p:sldId id="265" r:id="rId5"/>
    <p:sldId id="270" r:id="rId6"/>
    <p:sldId id="268" r:id="rId7"/>
    <p:sldId id="277" r:id="rId8"/>
    <p:sldId id="276" r:id="rId9"/>
    <p:sldId id="272" r:id="rId10"/>
    <p:sldId id="257" r:id="rId11"/>
    <p:sldId id="258" r:id="rId12"/>
    <p:sldId id="259" r:id="rId13"/>
    <p:sldId id="260" r:id="rId14"/>
    <p:sldId id="261" r:id="rId15"/>
    <p:sldId id="262" r:id="rId16"/>
    <p:sldId id="263" r:id="rId17"/>
    <p:sldId id="267" r:id="rId18"/>
    <p:sldId id="273" r:id="rId19"/>
    <p:sldId id="274" r:id="rId20"/>
    <p:sldId id="269" r:id="rId21"/>
    <p:sldId id="275" r:id="rId22"/>
  </p:sldIdLst>
  <p:sldSz cx="9601200" cy="7315200"/>
  <p:notesSz cx="6858000" cy="9144000"/>
  <p:defaultTextStyle>
    <a:defPPr>
      <a:defRPr lang="en-US"/>
    </a:defPPr>
    <a:lvl1pPr marL="0" algn="l" defTabSz="966010" rtl="0" eaLnBrk="1" latinLnBrk="0" hangingPunct="1">
      <a:defRPr sz="1900" kern="1200">
        <a:solidFill>
          <a:schemeClr val="tx1"/>
        </a:solidFill>
        <a:latin typeface="+mn-lt"/>
        <a:ea typeface="+mn-ea"/>
        <a:cs typeface="+mn-cs"/>
      </a:defRPr>
    </a:lvl1pPr>
    <a:lvl2pPr marL="483004" algn="l" defTabSz="966010" rtl="0" eaLnBrk="1" latinLnBrk="0" hangingPunct="1">
      <a:defRPr sz="1900" kern="1200">
        <a:solidFill>
          <a:schemeClr val="tx1"/>
        </a:solidFill>
        <a:latin typeface="+mn-lt"/>
        <a:ea typeface="+mn-ea"/>
        <a:cs typeface="+mn-cs"/>
      </a:defRPr>
    </a:lvl2pPr>
    <a:lvl3pPr marL="966010" algn="l" defTabSz="966010" rtl="0" eaLnBrk="1" latinLnBrk="0" hangingPunct="1">
      <a:defRPr sz="1900" kern="1200">
        <a:solidFill>
          <a:schemeClr val="tx1"/>
        </a:solidFill>
        <a:latin typeface="+mn-lt"/>
        <a:ea typeface="+mn-ea"/>
        <a:cs typeface="+mn-cs"/>
      </a:defRPr>
    </a:lvl3pPr>
    <a:lvl4pPr marL="1449011" algn="l" defTabSz="966010" rtl="0" eaLnBrk="1" latinLnBrk="0" hangingPunct="1">
      <a:defRPr sz="1900" kern="1200">
        <a:solidFill>
          <a:schemeClr val="tx1"/>
        </a:solidFill>
        <a:latin typeface="+mn-lt"/>
        <a:ea typeface="+mn-ea"/>
        <a:cs typeface="+mn-cs"/>
      </a:defRPr>
    </a:lvl4pPr>
    <a:lvl5pPr marL="1932018" algn="l" defTabSz="966010" rtl="0" eaLnBrk="1" latinLnBrk="0" hangingPunct="1">
      <a:defRPr sz="1900" kern="1200">
        <a:solidFill>
          <a:schemeClr val="tx1"/>
        </a:solidFill>
        <a:latin typeface="+mn-lt"/>
        <a:ea typeface="+mn-ea"/>
        <a:cs typeface="+mn-cs"/>
      </a:defRPr>
    </a:lvl5pPr>
    <a:lvl6pPr marL="2415024" algn="l" defTabSz="966010" rtl="0" eaLnBrk="1" latinLnBrk="0" hangingPunct="1">
      <a:defRPr sz="1900" kern="1200">
        <a:solidFill>
          <a:schemeClr val="tx1"/>
        </a:solidFill>
        <a:latin typeface="+mn-lt"/>
        <a:ea typeface="+mn-ea"/>
        <a:cs typeface="+mn-cs"/>
      </a:defRPr>
    </a:lvl6pPr>
    <a:lvl7pPr marL="2898031" algn="l" defTabSz="966010" rtl="0" eaLnBrk="1" latinLnBrk="0" hangingPunct="1">
      <a:defRPr sz="1900" kern="1200">
        <a:solidFill>
          <a:schemeClr val="tx1"/>
        </a:solidFill>
        <a:latin typeface="+mn-lt"/>
        <a:ea typeface="+mn-ea"/>
        <a:cs typeface="+mn-cs"/>
      </a:defRPr>
    </a:lvl7pPr>
    <a:lvl8pPr marL="3381033" algn="l" defTabSz="966010" rtl="0" eaLnBrk="1" latinLnBrk="0" hangingPunct="1">
      <a:defRPr sz="1900" kern="1200">
        <a:solidFill>
          <a:schemeClr val="tx1"/>
        </a:solidFill>
        <a:latin typeface="+mn-lt"/>
        <a:ea typeface="+mn-ea"/>
        <a:cs typeface="+mn-cs"/>
      </a:defRPr>
    </a:lvl8pPr>
    <a:lvl9pPr marL="3864038" algn="l" defTabSz="96601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E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4660"/>
  </p:normalViewPr>
  <p:slideViewPr>
    <p:cSldViewPr>
      <p:cViewPr>
        <p:scale>
          <a:sx n="90" d="100"/>
          <a:sy n="90" d="100"/>
        </p:scale>
        <p:origin x="1248" y="-282"/>
      </p:cViewPr>
      <p:guideLst>
        <p:guide orient="horz" pos="2304"/>
        <p:guide pos="302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F7C9E3-6AD9-49BE-9A83-77AA33EFCE5C}" type="datetimeFigureOut">
              <a:rPr lang="en-US" smtClean="0"/>
              <a:t>8/19/2017</a:t>
            </a:fld>
            <a:endParaRPr lang="en-US"/>
          </a:p>
        </p:txBody>
      </p:sp>
      <p:sp>
        <p:nvSpPr>
          <p:cNvPr id="4" name="Slide Image Placeholder 3"/>
          <p:cNvSpPr>
            <a:spLocks noGrp="1" noRot="1" noChangeAspect="1"/>
          </p:cNvSpPr>
          <p:nvPr>
            <p:ph type="sldImg" idx="2"/>
          </p:nvPr>
        </p:nvSpPr>
        <p:spPr>
          <a:xfrm>
            <a:off x="1177925" y="685800"/>
            <a:ext cx="45021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9703CB-1EB3-4431-9BBD-B9C6CC914CD6}" type="slidenum">
              <a:rPr lang="en-US" smtClean="0"/>
              <a:t>‹#›</a:t>
            </a:fld>
            <a:endParaRPr lang="en-US"/>
          </a:p>
        </p:txBody>
      </p:sp>
    </p:spTree>
    <p:extLst>
      <p:ext uri="{BB962C8B-B14F-4D97-AF65-F5344CB8AC3E}">
        <p14:creationId xmlns:p14="http://schemas.microsoft.com/office/powerpoint/2010/main" val="2393333042"/>
      </p:ext>
    </p:extLst>
  </p:cSld>
  <p:clrMap bg1="lt1" tx1="dk1" bg2="lt2" tx2="dk2" accent1="accent1" accent2="accent2" accent3="accent3" accent4="accent4" accent5="accent5" accent6="accent6" hlink="hlink" folHlink="folHlink"/>
  <p:notesStyle>
    <a:lvl1pPr marL="0" algn="l" defTabSz="966010" rtl="0" eaLnBrk="1" latinLnBrk="0" hangingPunct="1">
      <a:defRPr sz="1300" kern="1200">
        <a:solidFill>
          <a:schemeClr val="tx1"/>
        </a:solidFill>
        <a:latin typeface="+mn-lt"/>
        <a:ea typeface="+mn-ea"/>
        <a:cs typeface="+mn-cs"/>
      </a:defRPr>
    </a:lvl1pPr>
    <a:lvl2pPr marL="483004" algn="l" defTabSz="966010" rtl="0" eaLnBrk="1" latinLnBrk="0" hangingPunct="1">
      <a:defRPr sz="1300" kern="1200">
        <a:solidFill>
          <a:schemeClr val="tx1"/>
        </a:solidFill>
        <a:latin typeface="+mn-lt"/>
        <a:ea typeface="+mn-ea"/>
        <a:cs typeface="+mn-cs"/>
      </a:defRPr>
    </a:lvl2pPr>
    <a:lvl3pPr marL="966010" algn="l" defTabSz="966010" rtl="0" eaLnBrk="1" latinLnBrk="0" hangingPunct="1">
      <a:defRPr sz="1300" kern="1200">
        <a:solidFill>
          <a:schemeClr val="tx1"/>
        </a:solidFill>
        <a:latin typeface="+mn-lt"/>
        <a:ea typeface="+mn-ea"/>
        <a:cs typeface="+mn-cs"/>
      </a:defRPr>
    </a:lvl3pPr>
    <a:lvl4pPr marL="1449011" algn="l" defTabSz="966010" rtl="0" eaLnBrk="1" latinLnBrk="0" hangingPunct="1">
      <a:defRPr sz="1300" kern="1200">
        <a:solidFill>
          <a:schemeClr val="tx1"/>
        </a:solidFill>
        <a:latin typeface="+mn-lt"/>
        <a:ea typeface="+mn-ea"/>
        <a:cs typeface="+mn-cs"/>
      </a:defRPr>
    </a:lvl4pPr>
    <a:lvl5pPr marL="1932018" algn="l" defTabSz="966010" rtl="0" eaLnBrk="1" latinLnBrk="0" hangingPunct="1">
      <a:defRPr sz="1300" kern="1200">
        <a:solidFill>
          <a:schemeClr val="tx1"/>
        </a:solidFill>
        <a:latin typeface="+mn-lt"/>
        <a:ea typeface="+mn-ea"/>
        <a:cs typeface="+mn-cs"/>
      </a:defRPr>
    </a:lvl5pPr>
    <a:lvl6pPr marL="2415024" algn="l" defTabSz="966010" rtl="0" eaLnBrk="1" latinLnBrk="0" hangingPunct="1">
      <a:defRPr sz="1300" kern="1200">
        <a:solidFill>
          <a:schemeClr val="tx1"/>
        </a:solidFill>
        <a:latin typeface="+mn-lt"/>
        <a:ea typeface="+mn-ea"/>
        <a:cs typeface="+mn-cs"/>
      </a:defRPr>
    </a:lvl6pPr>
    <a:lvl7pPr marL="2898031" algn="l" defTabSz="966010" rtl="0" eaLnBrk="1" latinLnBrk="0" hangingPunct="1">
      <a:defRPr sz="1300" kern="1200">
        <a:solidFill>
          <a:schemeClr val="tx1"/>
        </a:solidFill>
        <a:latin typeface="+mn-lt"/>
        <a:ea typeface="+mn-ea"/>
        <a:cs typeface="+mn-cs"/>
      </a:defRPr>
    </a:lvl7pPr>
    <a:lvl8pPr marL="3381033" algn="l" defTabSz="966010" rtl="0" eaLnBrk="1" latinLnBrk="0" hangingPunct="1">
      <a:defRPr sz="1300" kern="1200">
        <a:solidFill>
          <a:schemeClr val="tx1"/>
        </a:solidFill>
        <a:latin typeface="+mn-lt"/>
        <a:ea typeface="+mn-ea"/>
        <a:cs typeface="+mn-cs"/>
      </a:defRPr>
    </a:lvl8pPr>
    <a:lvl9pPr marL="3864038" algn="l" defTabSz="96601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85800"/>
            <a:ext cx="450215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89703CB-1EB3-4431-9BBD-B9C6CC914CD6}" type="slidenum">
              <a:rPr lang="en-US" smtClean="0"/>
              <a:t>2</a:t>
            </a:fld>
            <a:endParaRPr lang="en-US"/>
          </a:p>
        </p:txBody>
      </p:sp>
    </p:spTree>
    <p:extLst>
      <p:ext uri="{BB962C8B-B14F-4D97-AF65-F5344CB8AC3E}">
        <p14:creationId xmlns:p14="http://schemas.microsoft.com/office/powerpoint/2010/main" val="306417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85800"/>
            <a:ext cx="4502150" cy="3429000"/>
          </a:xfrm>
        </p:spPr>
      </p:sp>
      <p:sp>
        <p:nvSpPr>
          <p:cNvPr id="3" name="Notes Placeholder 2"/>
          <p:cNvSpPr>
            <a:spLocks noGrp="1"/>
          </p:cNvSpPr>
          <p:nvPr>
            <p:ph type="body" idx="1"/>
          </p:nvPr>
        </p:nvSpPr>
        <p:spPr/>
        <p:txBody>
          <a:bodyPr/>
          <a:lstStyle/>
          <a:p>
            <a:r>
              <a:rPr lang="en-IN" dirty="0" smtClean="0"/>
              <a:t>Strong</a:t>
            </a:r>
            <a:r>
              <a:rPr lang="en-IN" baseline="0" dirty="0" smtClean="0"/>
              <a:t> </a:t>
            </a:r>
            <a:endParaRPr lang="en-IN" dirty="0"/>
          </a:p>
        </p:txBody>
      </p:sp>
      <p:sp>
        <p:nvSpPr>
          <p:cNvPr id="4" name="Slide Number Placeholder 3"/>
          <p:cNvSpPr>
            <a:spLocks noGrp="1"/>
          </p:cNvSpPr>
          <p:nvPr>
            <p:ph type="sldNum" sz="quarter" idx="10"/>
          </p:nvPr>
        </p:nvSpPr>
        <p:spPr/>
        <p:txBody>
          <a:bodyPr/>
          <a:lstStyle/>
          <a:p>
            <a:fld id="{689703CB-1EB3-4431-9BBD-B9C6CC914CD6}" type="slidenum">
              <a:rPr lang="en-US" smtClean="0"/>
              <a:t>8</a:t>
            </a:fld>
            <a:endParaRPr lang="en-US"/>
          </a:p>
        </p:txBody>
      </p:sp>
    </p:spTree>
    <p:extLst>
      <p:ext uri="{BB962C8B-B14F-4D97-AF65-F5344CB8AC3E}">
        <p14:creationId xmlns:p14="http://schemas.microsoft.com/office/powerpoint/2010/main" val="436270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85800"/>
            <a:ext cx="450215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ndara" pitchFamily="34" charset="0"/>
              </a:rPr>
              <a:t>Monitoring the persistence of the insecticide impregnated to the </a:t>
            </a:r>
            <a:r>
              <a:rPr lang="en-US" sz="1200" dirty="0" err="1" smtClean="0">
                <a:latin typeface="Candara" pitchFamily="34" charset="0"/>
              </a:rPr>
              <a:t>fibres</a:t>
            </a:r>
            <a:r>
              <a:rPr lang="en-US" sz="1200" baseline="0" dirty="0" smtClean="0">
                <a:latin typeface="Candara" pitchFamily="34" charset="0"/>
              </a:rPr>
              <a:t> of the nets and mortality rate of the malaria vectors</a:t>
            </a:r>
            <a:endParaRPr lang="en-IN" dirty="0"/>
          </a:p>
        </p:txBody>
      </p:sp>
      <p:sp>
        <p:nvSpPr>
          <p:cNvPr id="4" name="Slide Number Placeholder 3"/>
          <p:cNvSpPr>
            <a:spLocks noGrp="1"/>
          </p:cNvSpPr>
          <p:nvPr>
            <p:ph type="sldNum" sz="quarter" idx="10"/>
          </p:nvPr>
        </p:nvSpPr>
        <p:spPr/>
        <p:txBody>
          <a:bodyPr/>
          <a:lstStyle/>
          <a:p>
            <a:fld id="{689703CB-1EB3-4431-9BBD-B9C6CC914CD6}" type="slidenum">
              <a:rPr lang="en-US" smtClean="0"/>
              <a:t>10</a:t>
            </a:fld>
            <a:endParaRPr lang="en-US"/>
          </a:p>
        </p:txBody>
      </p:sp>
    </p:spTree>
    <p:extLst>
      <p:ext uri="{BB962C8B-B14F-4D97-AF65-F5344CB8AC3E}">
        <p14:creationId xmlns:p14="http://schemas.microsoft.com/office/powerpoint/2010/main" val="2651232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85800"/>
            <a:ext cx="45021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9703CB-1EB3-4431-9BBD-B9C6CC914CD6}" type="slidenum">
              <a:rPr lang="en-US" smtClean="0"/>
              <a:t>13</a:t>
            </a:fld>
            <a:endParaRPr lang="en-US"/>
          </a:p>
        </p:txBody>
      </p:sp>
    </p:spTree>
    <p:extLst>
      <p:ext uri="{BB962C8B-B14F-4D97-AF65-F5344CB8AC3E}">
        <p14:creationId xmlns:p14="http://schemas.microsoft.com/office/powerpoint/2010/main" val="2333322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272461"/>
            <a:ext cx="816102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440180" y="4145280"/>
            <a:ext cx="6720840" cy="1869440"/>
          </a:xfrm>
        </p:spPr>
        <p:txBody>
          <a:bodyPr/>
          <a:lstStyle>
            <a:lvl1pPr marL="0" indent="0" algn="ctr">
              <a:buNone/>
              <a:defRPr>
                <a:solidFill>
                  <a:schemeClr val="tx1">
                    <a:tint val="75000"/>
                  </a:schemeClr>
                </a:solidFill>
              </a:defRPr>
            </a:lvl1pPr>
            <a:lvl2pPr marL="483004" indent="0" algn="ctr">
              <a:buNone/>
              <a:defRPr>
                <a:solidFill>
                  <a:schemeClr val="tx1">
                    <a:tint val="75000"/>
                  </a:schemeClr>
                </a:solidFill>
              </a:defRPr>
            </a:lvl2pPr>
            <a:lvl3pPr marL="966010" indent="0" algn="ctr">
              <a:buNone/>
              <a:defRPr>
                <a:solidFill>
                  <a:schemeClr val="tx1">
                    <a:tint val="75000"/>
                  </a:schemeClr>
                </a:solidFill>
              </a:defRPr>
            </a:lvl3pPr>
            <a:lvl4pPr marL="1449011" indent="0" algn="ctr">
              <a:buNone/>
              <a:defRPr>
                <a:solidFill>
                  <a:schemeClr val="tx1">
                    <a:tint val="75000"/>
                  </a:schemeClr>
                </a:solidFill>
              </a:defRPr>
            </a:lvl4pPr>
            <a:lvl5pPr marL="1932018" indent="0" algn="ctr">
              <a:buNone/>
              <a:defRPr>
                <a:solidFill>
                  <a:schemeClr val="tx1">
                    <a:tint val="75000"/>
                  </a:schemeClr>
                </a:solidFill>
              </a:defRPr>
            </a:lvl5pPr>
            <a:lvl6pPr marL="2415024" indent="0" algn="ctr">
              <a:buNone/>
              <a:defRPr>
                <a:solidFill>
                  <a:schemeClr val="tx1">
                    <a:tint val="75000"/>
                  </a:schemeClr>
                </a:solidFill>
              </a:defRPr>
            </a:lvl6pPr>
            <a:lvl7pPr marL="2898031" indent="0" algn="ctr">
              <a:buNone/>
              <a:defRPr>
                <a:solidFill>
                  <a:schemeClr val="tx1">
                    <a:tint val="75000"/>
                  </a:schemeClr>
                </a:solidFill>
              </a:defRPr>
            </a:lvl7pPr>
            <a:lvl8pPr marL="3381033" indent="0" algn="ctr">
              <a:buNone/>
              <a:defRPr>
                <a:solidFill>
                  <a:schemeClr val="tx1">
                    <a:tint val="75000"/>
                  </a:schemeClr>
                </a:solidFill>
              </a:defRPr>
            </a:lvl8pPr>
            <a:lvl9pPr marL="386403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EF521C-B087-45B7-97D9-98C14B0BE7F9}" type="datetimeFigureOut">
              <a:rPr lang="en-US" smtClean="0"/>
              <a:t>8/19/2017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5CBBA-AC22-4927-BF1D-81DE0B9FEE86}" type="slidenum">
              <a:rPr lang="en-US" smtClean="0"/>
              <a:t>‹#›</a:t>
            </a:fld>
            <a:endParaRPr lang="en-US"/>
          </a:p>
        </p:txBody>
      </p:sp>
    </p:spTree>
    <p:extLst>
      <p:ext uri="{BB962C8B-B14F-4D97-AF65-F5344CB8AC3E}">
        <p14:creationId xmlns:p14="http://schemas.microsoft.com/office/powerpoint/2010/main" val="2073557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F521C-B087-45B7-97D9-98C14B0BE7F9}" type="datetimeFigureOut">
              <a:rPr lang="en-US" smtClean="0"/>
              <a:t>8/19/2017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5CBBA-AC22-4927-BF1D-81DE0B9FEE86}" type="slidenum">
              <a:rPr lang="en-US" smtClean="0"/>
              <a:t>‹#›</a:t>
            </a:fld>
            <a:endParaRPr lang="en-US"/>
          </a:p>
        </p:txBody>
      </p:sp>
    </p:spTree>
    <p:extLst>
      <p:ext uri="{BB962C8B-B14F-4D97-AF65-F5344CB8AC3E}">
        <p14:creationId xmlns:p14="http://schemas.microsoft.com/office/powerpoint/2010/main" val="563887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0870" y="292955"/>
            <a:ext cx="216027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0060" y="292955"/>
            <a:ext cx="6320790"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F521C-B087-45B7-97D9-98C14B0BE7F9}" type="datetimeFigureOut">
              <a:rPr lang="en-US" smtClean="0"/>
              <a:t>8/19/2017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5CBBA-AC22-4927-BF1D-81DE0B9FEE86}" type="slidenum">
              <a:rPr lang="en-US" smtClean="0"/>
              <a:t>‹#›</a:t>
            </a:fld>
            <a:endParaRPr lang="en-US"/>
          </a:p>
        </p:txBody>
      </p:sp>
    </p:spTree>
    <p:extLst>
      <p:ext uri="{BB962C8B-B14F-4D97-AF65-F5344CB8AC3E}">
        <p14:creationId xmlns:p14="http://schemas.microsoft.com/office/powerpoint/2010/main" val="3453585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272461"/>
            <a:ext cx="816102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440180" y="4145280"/>
            <a:ext cx="6720840" cy="1869440"/>
          </a:xfrm>
        </p:spPr>
        <p:txBody>
          <a:bodyPr/>
          <a:lstStyle>
            <a:lvl1pPr marL="0" indent="0" algn="ctr">
              <a:buNone/>
              <a:defRPr>
                <a:solidFill>
                  <a:schemeClr val="tx1">
                    <a:tint val="75000"/>
                  </a:schemeClr>
                </a:solidFill>
              </a:defRPr>
            </a:lvl1pPr>
            <a:lvl2pPr marL="483004" indent="0" algn="ctr">
              <a:buNone/>
              <a:defRPr>
                <a:solidFill>
                  <a:schemeClr val="tx1">
                    <a:tint val="75000"/>
                  </a:schemeClr>
                </a:solidFill>
              </a:defRPr>
            </a:lvl2pPr>
            <a:lvl3pPr marL="966010" indent="0" algn="ctr">
              <a:buNone/>
              <a:defRPr>
                <a:solidFill>
                  <a:schemeClr val="tx1">
                    <a:tint val="75000"/>
                  </a:schemeClr>
                </a:solidFill>
              </a:defRPr>
            </a:lvl3pPr>
            <a:lvl4pPr marL="1449011" indent="0" algn="ctr">
              <a:buNone/>
              <a:defRPr>
                <a:solidFill>
                  <a:schemeClr val="tx1">
                    <a:tint val="75000"/>
                  </a:schemeClr>
                </a:solidFill>
              </a:defRPr>
            </a:lvl4pPr>
            <a:lvl5pPr marL="1932018" indent="0" algn="ctr">
              <a:buNone/>
              <a:defRPr>
                <a:solidFill>
                  <a:schemeClr val="tx1">
                    <a:tint val="75000"/>
                  </a:schemeClr>
                </a:solidFill>
              </a:defRPr>
            </a:lvl5pPr>
            <a:lvl6pPr marL="2415024" indent="0" algn="ctr">
              <a:buNone/>
              <a:defRPr>
                <a:solidFill>
                  <a:schemeClr val="tx1">
                    <a:tint val="75000"/>
                  </a:schemeClr>
                </a:solidFill>
              </a:defRPr>
            </a:lvl6pPr>
            <a:lvl7pPr marL="2898031" indent="0" algn="ctr">
              <a:buNone/>
              <a:defRPr>
                <a:solidFill>
                  <a:schemeClr val="tx1">
                    <a:tint val="75000"/>
                  </a:schemeClr>
                </a:solidFill>
              </a:defRPr>
            </a:lvl7pPr>
            <a:lvl8pPr marL="3381033" indent="0" algn="ctr">
              <a:buNone/>
              <a:defRPr>
                <a:solidFill>
                  <a:schemeClr val="tx1">
                    <a:tint val="75000"/>
                  </a:schemeClr>
                </a:solidFill>
              </a:defRPr>
            </a:lvl8pPr>
            <a:lvl9pPr marL="386403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5E4CA70-F1B2-4EDF-908B-2E7955C0275D}" type="datetimeFigureOut">
              <a:rPr lang="en-US" altLang="en-US"/>
              <a:pPr>
                <a:defRPr/>
              </a:pPr>
              <a:t>8/19/2017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C13C9317-6E31-44FF-ADF1-DF257F9DF64D}" type="slidenum">
              <a:rPr lang="en-US" altLang="en-US"/>
              <a:pPr>
                <a:defRPr/>
              </a:pPr>
              <a:t>‹#›</a:t>
            </a:fld>
            <a:endParaRPr lang="en-US" altLang="en-US"/>
          </a:p>
        </p:txBody>
      </p:sp>
    </p:spTree>
    <p:extLst>
      <p:ext uri="{BB962C8B-B14F-4D97-AF65-F5344CB8AC3E}">
        <p14:creationId xmlns:p14="http://schemas.microsoft.com/office/powerpoint/2010/main" val="1024862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ACB56B-1B61-4128-B317-970511A77486}" type="datetimeFigureOut">
              <a:rPr lang="en-US" altLang="en-US"/>
              <a:pPr>
                <a:defRPr/>
              </a:pPr>
              <a:t>8/19/2017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95D38E5E-9E61-4A5C-9858-143D135AECC1}" type="slidenum">
              <a:rPr lang="en-US" altLang="en-US"/>
              <a:pPr>
                <a:defRPr/>
              </a:pPr>
              <a:t>‹#›</a:t>
            </a:fld>
            <a:endParaRPr lang="en-US" altLang="en-US"/>
          </a:p>
        </p:txBody>
      </p:sp>
    </p:spTree>
    <p:extLst>
      <p:ext uri="{BB962C8B-B14F-4D97-AF65-F5344CB8AC3E}">
        <p14:creationId xmlns:p14="http://schemas.microsoft.com/office/powerpoint/2010/main" val="2610978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700697"/>
            <a:ext cx="8161020" cy="1452880"/>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758429" y="3100502"/>
            <a:ext cx="8161020" cy="1600199"/>
          </a:xfrm>
        </p:spPr>
        <p:txBody>
          <a:bodyPr anchor="b"/>
          <a:lstStyle>
            <a:lvl1pPr marL="0" indent="0">
              <a:buNone/>
              <a:defRPr sz="2100">
                <a:solidFill>
                  <a:schemeClr val="tx1">
                    <a:tint val="75000"/>
                  </a:schemeClr>
                </a:solidFill>
              </a:defRPr>
            </a:lvl1pPr>
            <a:lvl2pPr marL="483004" indent="0">
              <a:buNone/>
              <a:defRPr sz="1900">
                <a:solidFill>
                  <a:schemeClr val="tx1">
                    <a:tint val="75000"/>
                  </a:schemeClr>
                </a:solidFill>
              </a:defRPr>
            </a:lvl2pPr>
            <a:lvl3pPr marL="966010" indent="0">
              <a:buNone/>
              <a:defRPr sz="1700">
                <a:solidFill>
                  <a:schemeClr val="tx1">
                    <a:tint val="75000"/>
                  </a:schemeClr>
                </a:solidFill>
              </a:defRPr>
            </a:lvl3pPr>
            <a:lvl4pPr marL="1449011" indent="0">
              <a:buNone/>
              <a:defRPr sz="1500">
                <a:solidFill>
                  <a:schemeClr val="tx1">
                    <a:tint val="75000"/>
                  </a:schemeClr>
                </a:solidFill>
              </a:defRPr>
            </a:lvl4pPr>
            <a:lvl5pPr marL="1932018" indent="0">
              <a:buNone/>
              <a:defRPr sz="1500">
                <a:solidFill>
                  <a:schemeClr val="tx1">
                    <a:tint val="75000"/>
                  </a:schemeClr>
                </a:solidFill>
              </a:defRPr>
            </a:lvl5pPr>
            <a:lvl6pPr marL="2415024" indent="0">
              <a:buNone/>
              <a:defRPr sz="1500">
                <a:solidFill>
                  <a:schemeClr val="tx1">
                    <a:tint val="75000"/>
                  </a:schemeClr>
                </a:solidFill>
              </a:defRPr>
            </a:lvl6pPr>
            <a:lvl7pPr marL="2898031" indent="0">
              <a:buNone/>
              <a:defRPr sz="1500">
                <a:solidFill>
                  <a:schemeClr val="tx1">
                    <a:tint val="75000"/>
                  </a:schemeClr>
                </a:solidFill>
              </a:defRPr>
            </a:lvl7pPr>
            <a:lvl8pPr marL="3381033" indent="0">
              <a:buNone/>
              <a:defRPr sz="1500">
                <a:solidFill>
                  <a:schemeClr val="tx1">
                    <a:tint val="75000"/>
                  </a:schemeClr>
                </a:solidFill>
              </a:defRPr>
            </a:lvl8pPr>
            <a:lvl9pPr marL="3864038"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B02DA02-F873-446C-8C07-3EB43F0C53B4}" type="datetimeFigureOut">
              <a:rPr lang="en-US" altLang="en-US"/>
              <a:pPr>
                <a:defRPr/>
              </a:pPr>
              <a:t>8/19/2017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5FA443D-1E8D-401E-AC40-9B6507CC82CA}" type="slidenum">
              <a:rPr lang="en-US" altLang="en-US"/>
              <a:pPr>
                <a:defRPr/>
              </a:pPr>
              <a:t>‹#›</a:t>
            </a:fld>
            <a:endParaRPr lang="en-US" altLang="en-US"/>
          </a:p>
        </p:txBody>
      </p:sp>
    </p:spTree>
    <p:extLst>
      <p:ext uri="{BB962C8B-B14F-4D97-AF65-F5344CB8AC3E}">
        <p14:creationId xmlns:p14="http://schemas.microsoft.com/office/powerpoint/2010/main" val="2683478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006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061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FF0AD5C-CD84-4D9C-BA2B-7DD3F7C4AC8F}" type="datetimeFigureOut">
              <a:rPr lang="en-US" altLang="en-US"/>
              <a:pPr>
                <a:defRPr/>
              </a:pPr>
              <a:t>8/19/2017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6F88F0FC-62A2-44FB-8709-E4DDB021E0A5}" type="slidenum">
              <a:rPr lang="en-US" altLang="en-US"/>
              <a:pPr>
                <a:defRPr/>
              </a:pPr>
              <a:t>‹#›</a:t>
            </a:fld>
            <a:endParaRPr lang="en-US" altLang="en-US"/>
          </a:p>
        </p:txBody>
      </p:sp>
    </p:spTree>
    <p:extLst>
      <p:ext uri="{BB962C8B-B14F-4D97-AF65-F5344CB8AC3E}">
        <p14:creationId xmlns:p14="http://schemas.microsoft.com/office/powerpoint/2010/main" val="915203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0060" y="1637458"/>
            <a:ext cx="4242197" cy="682413"/>
          </a:xfrm>
        </p:spPr>
        <p:txBody>
          <a:bodyPr anchor="b"/>
          <a:lstStyle>
            <a:lvl1pPr marL="0" indent="0">
              <a:buNone/>
              <a:defRPr sz="2500" b="1"/>
            </a:lvl1pPr>
            <a:lvl2pPr marL="483004" indent="0">
              <a:buNone/>
              <a:defRPr sz="2100" b="1"/>
            </a:lvl2pPr>
            <a:lvl3pPr marL="966010" indent="0">
              <a:buNone/>
              <a:defRPr sz="1900" b="1"/>
            </a:lvl3pPr>
            <a:lvl4pPr marL="1449011" indent="0">
              <a:buNone/>
              <a:defRPr sz="1700" b="1"/>
            </a:lvl4pPr>
            <a:lvl5pPr marL="1932018" indent="0">
              <a:buNone/>
              <a:defRPr sz="1700" b="1"/>
            </a:lvl5pPr>
            <a:lvl6pPr marL="2415024" indent="0">
              <a:buNone/>
              <a:defRPr sz="1700" b="1"/>
            </a:lvl6pPr>
            <a:lvl7pPr marL="2898031" indent="0">
              <a:buNone/>
              <a:defRPr sz="1700" b="1"/>
            </a:lvl7pPr>
            <a:lvl8pPr marL="3381033" indent="0">
              <a:buNone/>
              <a:defRPr sz="1700" b="1"/>
            </a:lvl8pPr>
            <a:lvl9pPr marL="3864038"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80060" y="2319871"/>
            <a:ext cx="4242197"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7284" y="1637458"/>
            <a:ext cx="4243864" cy="682413"/>
          </a:xfrm>
        </p:spPr>
        <p:txBody>
          <a:bodyPr anchor="b"/>
          <a:lstStyle>
            <a:lvl1pPr marL="0" indent="0">
              <a:buNone/>
              <a:defRPr sz="2500" b="1"/>
            </a:lvl1pPr>
            <a:lvl2pPr marL="483004" indent="0">
              <a:buNone/>
              <a:defRPr sz="2100" b="1"/>
            </a:lvl2pPr>
            <a:lvl3pPr marL="966010" indent="0">
              <a:buNone/>
              <a:defRPr sz="1900" b="1"/>
            </a:lvl3pPr>
            <a:lvl4pPr marL="1449011" indent="0">
              <a:buNone/>
              <a:defRPr sz="1700" b="1"/>
            </a:lvl4pPr>
            <a:lvl5pPr marL="1932018" indent="0">
              <a:buNone/>
              <a:defRPr sz="1700" b="1"/>
            </a:lvl5pPr>
            <a:lvl6pPr marL="2415024" indent="0">
              <a:buNone/>
              <a:defRPr sz="1700" b="1"/>
            </a:lvl6pPr>
            <a:lvl7pPr marL="2898031" indent="0">
              <a:buNone/>
              <a:defRPr sz="1700" b="1"/>
            </a:lvl7pPr>
            <a:lvl8pPr marL="3381033" indent="0">
              <a:buNone/>
              <a:defRPr sz="1700" b="1"/>
            </a:lvl8pPr>
            <a:lvl9pPr marL="3864038"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877284" y="2319871"/>
            <a:ext cx="4243864"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5695E55-D425-4B97-A449-26921973332E}" type="datetimeFigureOut">
              <a:rPr lang="en-US" altLang="en-US"/>
              <a:pPr>
                <a:defRPr/>
              </a:pPr>
              <a:t>8/19/2017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5E03CEA6-4EAB-4336-8BB2-EF019133A5AB}" type="slidenum">
              <a:rPr lang="en-US" altLang="en-US"/>
              <a:pPr>
                <a:defRPr/>
              </a:pPr>
              <a:t>‹#›</a:t>
            </a:fld>
            <a:endParaRPr lang="en-US" altLang="en-US"/>
          </a:p>
        </p:txBody>
      </p:sp>
    </p:spTree>
    <p:extLst>
      <p:ext uri="{BB962C8B-B14F-4D97-AF65-F5344CB8AC3E}">
        <p14:creationId xmlns:p14="http://schemas.microsoft.com/office/powerpoint/2010/main" val="631323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46DEF38-0B25-4A0D-A702-0FD336DC8BB8}" type="datetimeFigureOut">
              <a:rPr lang="en-US" altLang="en-US"/>
              <a:pPr>
                <a:defRPr/>
              </a:pPr>
              <a:t>8/19/2017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97D567D4-043F-42B8-B616-B7068F8AC4B0}" type="slidenum">
              <a:rPr lang="en-US" altLang="en-US"/>
              <a:pPr>
                <a:defRPr/>
              </a:pPr>
              <a:t>‹#›</a:t>
            </a:fld>
            <a:endParaRPr lang="en-US" altLang="en-US"/>
          </a:p>
        </p:txBody>
      </p:sp>
    </p:spTree>
    <p:extLst>
      <p:ext uri="{BB962C8B-B14F-4D97-AF65-F5344CB8AC3E}">
        <p14:creationId xmlns:p14="http://schemas.microsoft.com/office/powerpoint/2010/main" val="2947443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5E4C32-8525-4C86-B5C4-573FA05490D4}" type="datetimeFigureOut">
              <a:rPr lang="en-US" altLang="en-US"/>
              <a:pPr>
                <a:defRPr/>
              </a:pPr>
              <a:t>8/19/2017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068CB9B6-9A34-466E-AE66-DD87A15BB388}" type="slidenum">
              <a:rPr lang="en-US" altLang="en-US"/>
              <a:pPr>
                <a:defRPr/>
              </a:pPr>
              <a:t>‹#›</a:t>
            </a:fld>
            <a:endParaRPr lang="en-US" altLang="en-US"/>
          </a:p>
        </p:txBody>
      </p:sp>
    </p:spTree>
    <p:extLst>
      <p:ext uri="{BB962C8B-B14F-4D97-AF65-F5344CB8AC3E}">
        <p14:creationId xmlns:p14="http://schemas.microsoft.com/office/powerpoint/2010/main" val="136014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68" y="291253"/>
            <a:ext cx="3158729" cy="123952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753802" y="291261"/>
            <a:ext cx="5367338" cy="6243321"/>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0068" y="1530781"/>
            <a:ext cx="3158729" cy="5003801"/>
          </a:xfrm>
        </p:spPr>
        <p:txBody>
          <a:bodyPr/>
          <a:lstStyle>
            <a:lvl1pPr marL="0" indent="0">
              <a:buNone/>
              <a:defRPr sz="1500"/>
            </a:lvl1pPr>
            <a:lvl2pPr marL="483004" indent="0">
              <a:buNone/>
              <a:defRPr sz="1300"/>
            </a:lvl2pPr>
            <a:lvl3pPr marL="966010" indent="0">
              <a:buNone/>
              <a:defRPr sz="1100"/>
            </a:lvl3pPr>
            <a:lvl4pPr marL="1449011" indent="0">
              <a:buNone/>
              <a:defRPr sz="1000"/>
            </a:lvl4pPr>
            <a:lvl5pPr marL="1932018" indent="0">
              <a:buNone/>
              <a:defRPr sz="1000"/>
            </a:lvl5pPr>
            <a:lvl6pPr marL="2415024" indent="0">
              <a:buNone/>
              <a:defRPr sz="1000"/>
            </a:lvl6pPr>
            <a:lvl7pPr marL="2898031" indent="0">
              <a:buNone/>
              <a:defRPr sz="1000"/>
            </a:lvl7pPr>
            <a:lvl8pPr marL="3381033" indent="0">
              <a:buNone/>
              <a:defRPr sz="1000"/>
            </a:lvl8pPr>
            <a:lvl9pPr marL="386403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6AB75A-EA76-4BD0-AE53-120E57415D88}" type="datetimeFigureOut">
              <a:rPr lang="en-US" altLang="en-US"/>
              <a:pPr>
                <a:defRPr/>
              </a:pPr>
              <a:t>8/19/2017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07630E67-46A3-40D3-A321-CE89241E04E1}" type="slidenum">
              <a:rPr lang="en-US" altLang="en-US"/>
              <a:pPr>
                <a:defRPr/>
              </a:pPr>
              <a:t>‹#›</a:t>
            </a:fld>
            <a:endParaRPr lang="en-US" altLang="en-US"/>
          </a:p>
        </p:txBody>
      </p:sp>
    </p:spTree>
    <p:extLst>
      <p:ext uri="{BB962C8B-B14F-4D97-AF65-F5344CB8AC3E}">
        <p14:creationId xmlns:p14="http://schemas.microsoft.com/office/powerpoint/2010/main" val="4122903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F521C-B087-45B7-97D9-98C14B0BE7F9}" type="datetimeFigureOut">
              <a:rPr lang="en-US" smtClean="0"/>
              <a:t>8/19/2017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5CBBA-AC22-4927-BF1D-81DE0B9FEE86}" type="slidenum">
              <a:rPr lang="en-US" smtClean="0"/>
              <a:t>‹#›</a:t>
            </a:fld>
            <a:endParaRPr lang="en-US"/>
          </a:p>
        </p:txBody>
      </p:sp>
    </p:spTree>
    <p:extLst>
      <p:ext uri="{BB962C8B-B14F-4D97-AF65-F5344CB8AC3E}">
        <p14:creationId xmlns:p14="http://schemas.microsoft.com/office/powerpoint/2010/main" val="451230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902" y="5120644"/>
            <a:ext cx="5760720" cy="604521"/>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881902" y="653627"/>
            <a:ext cx="5760720" cy="4389120"/>
          </a:xfrm>
        </p:spPr>
        <p:txBody>
          <a:bodyPr rtlCol="0">
            <a:normAutofit/>
          </a:bodyPr>
          <a:lstStyle>
            <a:lvl1pPr marL="0" indent="0">
              <a:buNone/>
              <a:defRPr sz="3400"/>
            </a:lvl1pPr>
            <a:lvl2pPr marL="483004" indent="0">
              <a:buNone/>
              <a:defRPr sz="3000"/>
            </a:lvl2pPr>
            <a:lvl3pPr marL="966010" indent="0">
              <a:buNone/>
              <a:defRPr sz="2500"/>
            </a:lvl3pPr>
            <a:lvl4pPr marL="1449011" indent="0">
              <a:buNone/>
              <a:defRPr sz="2100"/>
            </a:lvl4pPr>
            <a:lvl5pPr marL="1932018" indent="0">
              <a:buNone/>
              <a:defRPr sz="2100"/>
            </a:lvl5pPr>
            <a:lvl6pPr marL="2415024" indent="0">
              <a:buNone/>
              <a:defRPr sz="2100"/>
            </a:lvl6pPr>
            <a:lvl7pPr marL="2898031" indent="0">
              <a:buNone/>
              <a:defRPr sz="2100"/>
            </a:lvl7pPr>
            <a:lvl8pPr marL="3381033" indent="0">
              <a:buNone/>
              <a:defRPr sz="2100"/>
            </a:lvl8pPr>
            <a:lvl9pPr marL="3864038" indent="0">
              <a:buNone/>
              <a:defRPr sz="2100"/>
            </a:lvl9pPr>
          </a:lstStyle>
          <a:p>
            <a:pPr lvl="0"/>
            <a:endParaRPr lang="en-US" noProof="0"/>
          </a:p>
        </p:txBody>
      </p:sp>
      <p:sp>
        <p:nvSpPr>
          <p:cNvPr id="4" name="Text Placeholder 3"/>
          <p:cNvSpPr>
            <a:spLocks noGrp="1"/>
          </p:cNvSpPr>
          <p:nvPr>
            <p:ph type="body" sz="half" idx="2"/>
          </p:nvPr>
        </p:nvSpPr>
        <p:spPr>
          <a:xfrm>
            <a:off x="1881902" y="5725165"/>
            <a:ext cx="5760720" cy="858519"/>
          </a:xfrm>
        </p:spPr>
        <p:txBody>
          <a:bodyPr/>
          <a:lstStyle>
            <a:lvl1pPr marL="0" indent="0">
              <a:buNone/>
              <a:defRPr sz="1500"/>
            </a:lvl1pPr>
            <a:lvl2pPr marL="483004" indent="0">
              <a:buNone/>
              <a:defRPr sz="1300"/>
            </a:lvl2pPr>
            <a:lvl3pPr marL="966010" indent="0">
              <a:buNone/>
              <a:defRPr sz="1100"/>
            </a:lvl3pPr>
            <a:lvl4pPr marL="1449011" indent="0">
              <a:buNone/>
              <a:defRPr sz="1000"/>
            </a:lvl4pPr>
            <a:lvl5pPr marL="1932018" indent="0">
              <a:buNone/>
              <a:defRPr sz="1000"/>
            </a:lvl5pPr>
            <a:lvl6pPr marL="2415024" indent="0">
              <a:buNone/>
              <a:defRPr sz="1000"/>
            </a:lvl6pPr>
            <a:lvl7pPr marL="2898031" indent="0">
              <a:buNone/>
              <a:defRPr sz="1000"/>
            </a:lvl7pPr>
            <a:lvl8pPr marL="3381033" indent="0">
              <a:buNone/>
              <a:defRPr sz="1000"/>
            </a:lvl8pPr>
            <a:lvl9pPr marL="386403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4DAB58-BA88-44A8-AAE9-EBC60B8A28CF}" type="datetimeFigureOut">
              <a:rPr lang="en-US" altLang="en-US"/>
              <a:pPr>
                <a:defRPr/>
              </a:pPr>
              <a:t>8/19/2017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0762C913-E80F-4235-8D7C-AF9AE581A3B7}" type="slidenum">
              <a:rPr lang="en-US" altLang="en-US"/>
              <a:pPr>
                <a:defRPr/>
              </a:pPr>
              <a:t>‹#›</a:t>
            </a:fld>
            <a:endParaRPr lang="en-US" altLang="en-US"/>
          </a:p>
        </p:txBody>
      </p:sp>
    </p:spTree>
    <p:extLst>
      <p:ext uri="{BB962C8B-B14F-4D97-AF65-F5344CB8AC3E}">
        <p14:creationId xmlns:p14="http://schemas.microsoft.com/office/powerpoint/2010/main" val="2256055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6E199B-0B97-4C0A-B292-604F9B7E9FDD}" type="datetimeFigureOut">
              <a:rPr lang="en-US" altLang="en-US"/>
              <a:pPr>
                <a:defRPr/>
              </a:pPr>
              <a:t>8/19/2017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C40FE19-6736-415F-A4E1-2BB4EC8F9A83}" type="slidenum">
              <a:rPr lang="en-US" altLang="en-US"/>
              <a:pPr>
                <a:defRPr/>
              </a:pPr>
              <a:t>‹#›</a:t>
            </a:fld>
            <a:endParaRPr lang="en-US" altLang="en-US"/>
          </a:p>
        </p:txBody>
      </p:sp>
    </p:spTree>
    <p:extLst>
      <p:ext uri="{BB962C8B-B14F-4D97-AF65-F5344CB8AC3E}">
        <p14:creationId xmlns:p14="http://schemas.microsoft.com/office/powerpoint/2010/main" val="3391114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0870" y="292955"/>
            <a:ext cx="216027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0060" y="292955"/>
            <a:ext cx="6320790"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AF4B57-8408-49D4-93C4-92AC876EE6AD}" type="datetimeFigureOut">
              <a:rPr lang="en-US" altLang="en-US"/>
              <a:pPr>
                <a:defRPr/>
              </a:pPr>
              <a:t>8/19/2017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64BC44B6-27FD-4D1D-A4B5-B73725E92F70}" type="slidenum">
              <a:rPr lang="en-US" altLang="en-US"/>
              <a:pPr>
                <a:defRPr/>
              </a:pPr>
              <a:t>‹#›</a:t>
            </a:fld>
            <a:endParaRPr lang="en-US" altLang="en-US"/>
          </a:p>
        </p:txBody>
      </p:sp>
    </p:spTree>
    <p:extLst>
      <p:ext uri="{BB962C8B-B14F-4D97-AF65-F5344CB8AC3E}">
        <p14:creationId xmlns:p14="http://schemas.microsoft.com/office/powerpoint/2010/main" val="2788498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272458"/>
            <a:ext cx="816102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440180" y="4145280"/>
            <a:ext cx="6720840" cy="1869440"/>
          </a:xfrm>
        </p:spPr>
        <p:txBody>
          <a:bodyPr/>
          <a:lstStyle>
            <a:lvl1pPr marL="0" indent="0" algn="ctr">
              <a:buNone/>
              <a:defRPr>
                <a:solidFill>
                  <a:schemeClr val="tx1">
                    <a:tint val="75000"/>
                  </a:schemeClr>
                </a:solidFill>
              </a:defRPr>
            </a:lvl1pPr>
            <a:lvl2pPr marL="483133" indent="0" algn="ctr">
              <a:buNone/>
              <a:defRPr>
                <a:solidFill>
                  <a:schemeClr val="tx1">
                    <a:tint val="75000"/>
                  </a:schemeClr>
                </a:solidFill>
              </a:defRPr>
            </a:lvl2pPr>
            <a:lvl3pPr marL="966268" indent="0" algn="ctr">
              <a:buNone/>
              <a:defRPr>
                <a:solidFill>
                  <a:schemeClr val="tx1">
                    <a:tint val="75000"/>
                  </a:schemeClr>
                </a:solidFill>
              </a:defRPr>
            </a:lvl3pPr>
            <a:lvl4pPr marL="1449399" indent="0" algn="ctr">
              <a:buNone/>
              <a:defRPr>
                <a:solidFill>
                  <a:schemeClr val="tx1">
                    <a:tint val="75000"/>
                  </a:schemeClr>
                </a:solidFill>
              </a:defRPr>
            </a:lvl4pPr>
            <a:lvl5pPr marL="1932535" indent="0" algn="ctr">
              <a:buNone/>
              <a:defRPr>
                <a:solidFill>
                  <a:schemeClr val="tx1">
                    <a:tint val="75000"/>
                  </a:schemeClr>
                </a:solidFill>
              </a:defRPr>
            </a:lvl5pPr>
            <a:lvl6pPr marL="2415670" indent="0" algn="ctr">
              <a:buNone/>
              <a:defRPr>
                <a:solidFill>
                  <a:schemeClr val="tx1">
                    <a:tint val="75000"/>
                  </a:schemeClr>
                </a:solidFill>
              </a:defRPr>
            </a:lvl6pPr>
            <a:lvl7pPr marL="2898805" indent="0" algn="ctr">
              <a:buNone/>
              <a:defRPr>
                <a:solidFill>
                  <a:schemeClr val="tx1">
                    <a:tint val="75000"/>
                  </a:schemeClr>
                </a:solidFill>
              </a:defRPr>
            </a:lvl7pPr>
            <a:lvl8pPr marL="3381938" indent="0" algn="ctr">
              <a:buNone/>
              <a:defRPr>
                <a:solidFill>
                  <a:schemeClr val="tx1">
                    <a:tint val="75000"/>
                  </a:schemeClr>
                </a:solidFill>
              </a:defRPr>
            </a:lvl8pPr>
            <a:lvl9pPr marL="386507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8EB9740-F137-40D1-9E05-610021AA53A2}" type="datetimeFigureOut">
              <a:rPr lang="en-US"/>
              <a:pPr>
                <a:defRPr/>
              </a:pPr>
              <a:t>8/19/2017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895F98-607A-405A-9BF5-2DD13ED6D5E9}" type="slidenum">
              <a:rPr lang="en-US"/>
              <a:pPr>
                <a:defRPr/>
              </a:pPr>
              <a:t>‹#›</a:t>
            </a:fld>
            <a:endParaRPr lang="en-US"/>
          </a:p>
        </p:txBody>
      </p:sp>
    </p:spTree>
    <p:extLst>
      <p:ext uri="{BB962C8B-B14F-4D97-AF65-F5344CB8AC3E}">
        <p14:creationId xmlns:p14="http://schemas.microsoft.com/office/powerpoint/2010/main" val="3030676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A68EB6-AF23-42D1-9C49-BE61C7130CA8}" type="datetimeFigureOut">
              <a:rPr lang="en-US"/>
              <a:pPr>
                <a:defRPr/>
              </a:pPr>
              <a:t>8/19/2017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7DE8F1-643D-405E-A978-FA21AC285F78}" type="slidenum">
              <a:rPr lang="en-US"/>
              <a:pPr>
                <a:defRPr/>
              </a:pPr>
              <a:t>‹#›</a:t>
            </a:fld>
            <a:endParaRPr lang="en-US"/>
          </a:p>
        </p:txBody>
      </p:sp>
    </p:spTree>
    <p:extLst>
      <p:ext uri="{BB962C8B-B14F-4D97-AF65-F5344CB8AC3E}">
        <p14:creationId xmlns:p14="http://schemas.microsoft.com/office/powerpoint/2010/main" val="2972636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700697"/>
            <a:ext cx="8161020" cy="1452880"/>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758429" y="3100499"/>
            <a:ext cx="8161020" cy="1600199"/>
          </a:xfrm>
        </p:spPr>
        <p:txBody>
          <a:bodyPr anchor="b"/>
          <a:lstStyle>
            <a:lvl1pPr marL="0" indent="0">
              <a:buNone/>
              <a:defRPr sz="2100">
                <a:solidFill>
                  <a:schemeClr val="tx1">
                    <a:tint val="75000"/>
                  </a:schemeClr>
                </a:solidFill>
              </a:defRPr>
            </a:lvl1pPr>
            <a:lvl2pPr marL="483133" indent="0">
              <a:buNone/>
              <a:defRPr sz="1900">
                <a:solidFill>
                  <a:schemeClr val="tx1">
                    <a:tint val="75000"/>
                  </a:schemeClr>
                </a:solidFill>
              </a:defRPr>
            </a:lvl2pPr>
            <a:lvl3pPr marL="966268" indent="0">
              <a:buNone/>
              <a:defRPr sz="1700">
                <a:solidFill>
                  <a:schemeClr val="tx1">
                    <a:tint val="75000"/>
                  </a:schemeClr>
                </a:solidFill>
              </a:defRPr>
            </a:lvl3pPr>
            <a:lvl4pPr marL="1449399" indent="0">
              <a:buNone/>
              <a:defRPr sz="1500">
                <a:solidFill>
                  <a:schemeClr val="tx1">
                    <a:tint val="75000"/>
                  </a:schemeClr>
                </a:solidFill>
              </a:defRPr>
            </a:lvl4pPr>
            <a:lvl5pPr marL="1932535" indent="0">
              <a:buNone/>
              <a:defRPr sz="1500">
                <a:solidFill>
                  <a:schemeClr val="tx1">
                    <a:tint val="75000"/>
                  </a:schemeClr>
                </a:solidFill>
              </a:defRPr>
            </a:lvl5pPr>
            <a:lvl6pPr marL="2415670" indent="0">
              <a:buNone/>
              <a:defRPr sz="1500">
                <a:solidFill>
                  <a:schemeClr val="tx1">
                    <a:tint val="75000"/>
                  </a:schemeClr>
                </a:solidFill>
              </a:defRPr>
            </a:lvl6pPr>
            <a:lvl7pPr marL="2898805" indent="0">
              <a:buNone/>
              <a:defRPr sz="1500">
                <a:solidFill>
                  <a:schemeClr val="tx1">
                    <a:tint val="75000"/>
                  </a:schemeClr>
                </a:solidFill>
              </a:defRPr>
            </a:lvl7pPr>
            <a:lvl8pPr marL="3381938" indent="0">
              <a:buNone/>
              <a:defRPr sz="1500">
                <a:solidFill>
                  <a:schemeClr val="tx1">
                    <a:tint val="75000"/>
                  </a:schemeClr>
                </a:solidFill>
              </a:defRPr>
            </a:lvl8pPr>
            <a:lvl9pPr marL="3865071"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217B6F-B0E5-4809-B6F1-739903114CAB}" type="datetimeFigureOut">
              <a:rPr lang="en-US"/>
              <a:pPr>
                <a:defRPr/>
              </a:pPr>
              <a:t>8/19/2017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EA70ED-7B88-48D5-ADC2-73D7EBB44B63}" type="slidenum">
              <a:rPr lang="en-US"/>
              <a:pPr>
                <a:defRPr/>
              </a:pPr>
              <a:t>‹#›</a:t>
            </a:fld>
            <a:endParaRPr lang="en-US"/>
          </a:p>
        </p:txBody>
      </p:sp>
    </p:spTree>
    <p:extLst>
      <p:ext uri="{BB962C8B-B14F-4D97-AF65-F5344CB8AC3E}">
        <p14:creationId xmlns:p14="http://schemas.microsoft.com/office/powerpoint/2010/main" val="2906224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006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061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12AC0B1-4523-41F6-906D-C6BC226B89EB}" type="datetimeFigureOut">
              <a:rPr lang="en-US"/>
              <a:pPr>
                <a:defRPr/>
              </a:pPr>
              <a:t>8/19/2017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CE81D2-BCA6-45A1-84F2-1E3D61257437}" type="slidenum">
              <a:rPr lang="en-US"/>
              <a:pPr>
                <a:defRPr/>
              </a:pPr>
              <a:t>‹#›</a:t>
            </a:fld>
            <a:endParaRPr lang="en-US"/>
          </a:p>
        </p:txBody>
      </p:sp>
    </p:spTree>
    <p:extLst>
      <p:ext uri="{BB962C8B-B14F-4D97-AF65-F5344CB8AC3E}">
        <p14:creationId xmlns:p14="http://schemas.microsoft.com/office/powerpoint/2010/main" val="2542359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0060" y="1637458"/>
            <a:ext cx="4242197" cy="682413"/>
          </a:xfrm>
        </p:spPr>
        <p:txBody>
          <a:bodyPr anchor="b"/>
          <a:lstStyle>
            <a:lvl1pPr marL="0" indent="0">
              <a:buNone/>
              <a:defRPr sz="2500" b="1"/>
            </a:lvl1pPr>
            <a:lvl2pPr marL="483133" indent="0">
              <a:buNone/>
              <a:defRPr sz="2100" b="1"/>
            </a:lvl2pPr>
            <a:lvl3pPr marL="966268" indent="0">
              <a:buNone/>
              <a:defRPr sz="1900" b="1"/>
            </a:lvl3pPr>
            <a:lvl4pPr marL="1449399" indent="0">
              <a:buNone/>
              <a:defRPr sz="1700" b="1"/>
            </a:lvl4pPr>
            <a:lvl5pPr marL="1932535" indent="0">
              <a:buNone/>
              <a:defRPr sz="1700" b="1"/>
            </a:lvl5pPr>
            <a:lvl6pPr marL="2415670" indent="0">
              <a:buNone/>
              <a:defRPr sz="1700" b="1"/>
            </a:lvl6pPr>
            <a:lvl7pPr marL="2898805" indent="0">
              <a:buNone/>
              <a:defRPr sz="1700" b="1"/>
            </a:lvl7pPr>
            <a:lvl8pPr marL="3381938" indent="0">
              <a:buNone/>
              <a:defRPr sz="1700" b="1"/>
            </a:lvl8pPr>
            <a:lvl9pPr marL="3865071"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80060" y="2319871"/>
            <a:ext cx="4242197"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7281" y="1637458"/>
            <a:ext cx="4243864" cy="682413"/>
          </a:xfrm>
        </p:spPr>
        <p:txBody>
          <a:bodyPr anchor="b"/>
          <a:lstStyle>
            <a:lvl1pPr marL="0" indent="0">
              <a:buNone/>
              <a:defRPr sz="2500" b="1"/>
            </a:lvl1pPr>
            <a:lvl2pPr marL="483133" indent="0">
              <a:buNone/>
              <a:defRPr sz="2100" b="1"/>
            </a:lvl2pPr>
            <a:lvl3pPr marL="966268" indent="0">
              <a:buNone/>
              <a:defRPr sz="1900" b="1"/>
            </a:lvl3pPr>
            <a:lvl4pPr marL="1449399" indent="0">
              <a:buNone/>
              <a:defRPr sz="1700" b="1"/>
            </a:lvl4pPr>
            <a:lvl5pPr marL="1932535" indent="0">
              <a:buNone/>
              <a:defRPr sz="1700" b="1"/>
            </a:lvl5pPr>
            <a:lvl6pPr marL="2415670" indent="0">
              <a:buNone/>
              <a:defRPr sz="1700" b="1"/>
            </a:lvl6pPr>
            <a:lvl7pPr marL="2898805" indent="0">
              <a:buNone/>
              <a:defRPr sz="1700" b="1"/>
            </a:lvl7pPr>
            <a:lvl8pPr marL="3381938" indent="0">
              <a:buNone/>
              <a:defRPr sz="1700" b="1"/>
            </a:lvl8pPr>
            <a:lvl9pPr marL="3865071"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877281" y="2319871"/>
            <a:ext cx="4243864"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30B11CA-1BD9-46B6-A802-5D6BC3D4D992}" type="datetimeFigureOut">
              <a:rPr lang="en-US"/>
              <a:pPr>
                <a:defRPr/>
              </a:pPr>
              <a:t>8/19/2017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99FAB7-2CA8-468C-BCA6-7EC45C63E7B5}" type="slidenum">
              <a:rPr lang="en-US"/>
              <a:pPr>
                <a:defRPr/>
              </a:pPr>
              <a:t>‹#›</a:t>
            </a:fld>
            <a:endParaRPr lang="en-US"/>
          </a:p>
        </p:txBody>
      </p:sp>
    </p:spTree>
    <p:extLst>
      <p:ext uri="{BB962C8B-B14F-4D97-AF65-F5344CB8AC3E}">
        <p14:creationId xmlns:p14="http://schemas.microsoft.com/office/powerpoint/2010/main" val="3097290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406003-188F-4607-9436-85F2F18D08C6}" type="datetimeFigureOut">
              <a:rPr lang="en-US"/>
              <a:pPr>
                <a:defRPr/>
              </a:pPr>
              <a:t>8/19/2017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F5543DD-3F4E-4AD7-8E5B-FCB0224CD3FB}" type="slidenum">
              <a:rPr lang="en-US"/>
              <a:pPr>
                <a:defRPr/>
              </a:pPr>
              <a:t>‹#›</a:t>
            </a:fld>
            <a:endParaRPr lang="en-US"/>
          </a:p>
        </p:txBody>
      </p:sp>
    </p:spTree>
    <p:extLst>
      <p:ext uri="{BB962C8B-B14F-4D97-AF65-F5344CB8AC3E}">
        <p14:creationId xmlns:p14="http://schemas.microsoft.com/office/powerpoint/2010/main" val="2743375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FAFF559-C54A-4245-9D16-2F2E012D9BDB}" type="datetimeFigureOut">
              <a:rPr lang="en-US"/>
              <a:pPr>
                <a:defRPr/>
              </a:pPr>
              <a:t>8/19/2017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CD98A3F-1120-4A79-ABAA-99A42EB06D7A}" type="slidenum">
              <a:rPr lang="en-US"/>
              <a:pPr>
                <a:defRPr/>
              </a:pPr>
              <a:t>‹#›</a:t>
            </a:fld>
            <a:endParaRPr lang="en-US"/>
          </a:p>
        </p:txBody>
      </p:sp>
    </p:spTree>
    <p:extLst>
      <p:ext uri="{BB962C8B-B14F-4D97-AF65-F5344CB8AC3E}">
        <p14:creationId xmlns:p14="http://schemas.microsoft.com/office/powerpoint/2010/main" val="2276605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700697"/>
            <a:ext cx="8161020" cy="1452880"/>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758429" y="3100502"/>
            <a:ext cx="8161020" cy="1600199"/>
          </a:xfrm>
        </p:spPr>
        <p:txBody>
          <a:bodyPr anchor="b"/>
          <a:lstStyle>
            <a:lvl1pPr marL="0" indent="0">
              <a:buNone/>
              <a:defRPr sz="2100">
                <a:solidFill>
                  <a:schemeClr val="tx1">
                    <a:tint val="75000"/>
                  </a:schemeClr>
                </a:solidFill>
              </a:defRPr>
            </a:lvl1pPr>
            <a:lvl2pPr marL="483004" indent="0">
              <a:buNone/>
              <a:defRPr sz="1900">
                <a:solidFill>
                  <a:schemeClr val="tx1">
                    <a:tint val="75000"/>
                  </a:schemeClr>
                </a:solidFill>
              </a:defRPr>
            </a:lvl2pPr>
            <a:lvl3pPr marL="966010" indent="0">
              <a:buNone/>
              <a:defRPr sz="1700">
                <a:solidFill>
                  <a:schemeClr val="tx1">
                    <a:tint val="75000"/>
                  </a:schemeClr>
                </a:solidFill>
              </a:defRPr>
            </a:lvl3pPr>
            <a:lvl4pPr marL="1449011" indent="0">
              <a:buNone/>
              <a:defRPr sz="1500">
                <a:solidFill>
                  <a:schemeClr val="tx1">
                    <a:tint val="75000"/>
                  </a:schemeClr>
                </a:solidFill>
              </a:defRPr>
            </a:lvl4pPr>
            <a:lvl5pPr marL="1932018" indent="0">
              <a:buNone/>
              <a:defRPr sz="1500">
                <a:solidFill>
                  <a:schemeClr val="tx1">
                    <a:tint val="75000"/>
                  </a:schemeClr>
                </a:solidFill>
              </a:defRPr>
            </a:lvl5pPr>
            <a:lvl6pPr marL="2415024" indent="0">
              <a:buNone/>
              <a:defRPr sz="1500">
                <a:solidFill>
                  <a:schemeClr val="tx1">
                    <a:tint val="75000"/>
                  </a:schemeClr>
                </a:solidFill>
              </a:defRPr>
            </a:lvl6pPr>
            <a:lvl7pPr marL="2898031" indent="0">
              <a:buNone/>
              <a:defRPr sz="1500">
                <a:solidFill>
                  <a:schemeClr val="tx1">
                    <a:tint val="75000"/>
                  </a:schemeClr>
                </a:solidFill>
              </a:defRPr>
            </a:lvl7pPr>
            <a:lvl8pPr marL="3381033" indent="0">
              <a:buNone/>
              <a:defRPr sz="1500">
                <a:solidFill>
                  <a:schemeClr val="tx1">
                    <a:tint val="75000"/>
                  </a:schemeClr>
                </a:solidFill>
              </a:defRPr>
            </a:lvl8pPr>
            <a:lvl9pPr marL="3864038"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EF521C-B087-45B7-97D9-98C14B0BE7F9}" type="datetimeFigureOut">
              <a:rPr lang="en-US" smtClean="0"/>
              <a:t>8/19/2017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5CBBA-AC22-4927-BF1D-81DE0B9FEE86}" type="slidenum">
              <a:rPr lang="en-US" smtClean="0"/>
              <a:t>‹#›</a:t>
            </a:fld>
            <a:endParaRPr lang="en-US"/>
          </a:p>
        </p:txBody>
      </p:sp>
    </p:spTree>
    <p:extLst>
      <p:ext uri="{BB962C8B-B14F-4D97-AF65-F5344CB8AC3E}">
        <p14:creationId xmlns:p14="http://schemas.microsoft.com/office/powerpoint/2010/main" val="41908877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65" y="291253"/>
            <a:ext cx="3158729" cy="123952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753802" y="291258"/>
            <a:ext cx="5367338" cy="6243321"/>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0065" y="1530778"/>
            <a:ext cx="3158729" cy="5003801"/>
          </a:xfrm>
        </p:spPr>
        <p:txBody>
          <a:bodyPr/>
          <a:lstStyle>
            <a:lvl1pPr marL="0" indent="0">
              <a:buNone/>
              <a:defRPr sz="1500"/>
            </a:lvl1pPr>
            <a:lvl2pPr marL="483133" indent="0">
              <a:buNone/>
              <a:defRPr sz="1300"/>
            </a:lvl2pPr>
            <a:lvl3pPr marL="966268" indent="0">
              <a:buNone/>
              <a:defRPr sz="1100"/>
            </a:lvl3pPr>
            <a:lvl4pPr marL="1449399" indent="0">
              <a:buNone/>
              <a:defRPr sz="1000"/>
            </a:lvl4pPr>
            <a:lvl5pPr marL="1932535" indent="0">
              <a:buNone/>
              <a:defRPr sz="1000"/>
            </a:lvl5pPr>
            <a:lvl6pPr marL="2415670" indent="0">
              <a:buNone/>
              <a:defRPr sz="1000"/>
            </a:lvl6pPr>
            <a:lvl7pPr marL="2898805" indent="0">
              <a:buNone/>
              <a:defRPr sz="1000"/>
            </a:lvl7pPr>
            <a:lvl8pPr marL="3381938" indent="0">
              <a:buNone/>
              <a:defRPr sz="1000"/>
            </a:lvl8pPr>
            <a:lvl9pPr marL="3865071"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B6FD14-EE8B-4B8A-B8F0-1071DBBD8DBB}" type="datetimeFigureOut">
              <a:rPr lang="en-US"/>
              <a:pPr>
                <a:defRPr/>
              </a:pPr>
              <a:t>8/19/2017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58EE17-6EFA-4EEF-A066-30698CEC6B3A}" type="slidenum">
              <a:rPr lang="en-US"/>
              <a:pPr>
                <a:defRPr/>
              </a:pPr>
              <a:t>‹#›</a:t>
            </a:fld>
            <a:endParaRPr lang="en-US"/>
          </a:p>
        </p:txBody>
      </p:sp>
    </p:spTree>
    <p:extLst>
      <p:ext uri="{BB962C8B-B14F-4D97-AF65-F5344CB8AC3E}">
        <p14:creationId xmlns:p14="http://schemas.microsoft.com/office/powerpoint/2010/main" val="848949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902" y="5120644"/>
            <a:ext cx="5760720" cy="604521"/>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881902" y="653627"/>
            <a:ext cx="5760720" cy="4389120"/>
          </a:xfrm>
        </p:spPr>
        <p:txBody>
          <a:bodyPr rtlCol="0">
            <a:normAutofit/>
          </a:bodyPr>
          <a:lstStyle>
            <a:lvl1pPr marL="0" indent="0">
              <a:buNone/>
              <a:defRPr sz="3400"/>
            </a:lvl1pPr>
            <a:lvl2pPr marL="483133" indent="0">
              <a:buNone/>
              <a:defRPr sz="3000"/>
            </a:lvl2pPr>
            <a:lvl3pPr marL="966268" indent="0">
              <a:buNone/>
              <a:defRPr sz="2500"/>
            </a:lvl3pPr>
            <a:lvl4pPr marL="1449399" indent="0">
              <a:buNone/>
              <a:defRPr sz="2100"/>
            </a:lvl4pPr>
            <a:lvl5pPr marL="1932535" indent="0">
              <a:buNone/>
              <a:defRPr sz="2100"/>
            </a:lvl5pPr>
            <a:lvl6pPr marL="2415670" indent="0">
              <a:buNone/>
              <a:defRPr sz="2100"/>
            </a:lvl6pPr>
            <a:lvl7pPr marL="2898805" indent="0">
              <a:buNone/>
              <a:defRPr sz="2100"/>
            </a:lvl7pPr>
            <a:lvl8pPr marL="3381938" indent="0">
              <a:buNone/>
              <a:defRPr sz="2100"/>
            </a:lvl8pPr>
            <a:lvl9pPr marL="3865071" indent="0">
              <a:buNone/>
              <a:defRPr sz="2100"/>
            </a:lvl9pPr>
          </a:lstStyle>
          <a:p>
            <a:pPr lvl="0"/>
            <a:endParaRPr lang="en-US" noProof="0"/>
          </a:p>
        </p:txBody>
      </p:sp>
      <p:sp>
        <p:nvSpPr>
          <p:cNvPr id="4" name="Text Placeholder 3"/>
          <p:cNvSpPr>
            <a:spLocks noGrp="1"/>
          </p:cNvSpPr>
          <p:nvPr>
            <p:ph type="body" sz="half" idx="2"/>
          </p:nvPr>
        </p:nvSpPr>
        <p:spPr>
          <a:xfrm>
            <a:off x="1881902" y="5725165"/>
            <a:ext cx="5760720" cy="858519"/>
          </a:xfrm>
        </p:spPr>
        <p:txBody>
          <a:bodyPr/>
          <a:lstStyle>
            <a:lvl1pPr marL="0" indent="0">
              <a:buNone/>
              <a:defRPr sz="1500"/>
            </a:lvl1pPr>
            <a:lvl2pPr marL="483133" indent="0">
              <a:buNone/>
              <a:defRPr sz="1300"/>
            </a:lvl2pPr>
            <a:lvl3pPr marL="966268" indent="0">
              <a:buNone/>
              <a:defRPr sz="1100"/>
            </a:lvl3pPr>
            <a:lvl4pPr marL="1449399" indent="0">
              <a:buNone/>
              <a:defRPr sz="1000"/>
            </a:lvl4pPr>
            <a:lvl5pPr marL="1932535" indent="0">
              <a:buNone/>
              <a:defRPr sz="1000"/>
            </a:lvl5pPr>
            <a:lvl6pPr marL="2415670" indent="0">
              <a:buNone/>
              <a:defRPr sz="1000"/>
            </a:lvl6pPr>
            <a:lvl7pPr marL="2898805" indent="0">
              <a:buNone/>
              <a:defRPr sz="1000"/>
            </a:lvl7pPr>
            <a:lvl8pPr marL="3381938" indent="0">
              <a:buNone/>
              <a:defRPr sz="1000"/>
            </a:lvl8pPr>
            <a:lvl9pPr marL="3865071"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EFE386-93B3-4BC0-B7DE-036C22BBF411}" type="datetimeFigureOut">
              <a:rPr lang="en-US"/>
              <a:pPr>
                <a:defRPr/>
              </a:pPr>
              <a:t>8/19/2017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1E558E-B528-4FE4-81C2-EF180426C94E}" type="slidenum">
              <a:rPr lang="en-US"/>
              <a:pPr>
                <a:defRPr/>
              </a:pPr>
              <a:t>‹#›</a:t>
            </a:fld>
            <a:endParaRPr lang="en-US"/>
          </a:p>
        </p:txBody>
      </p:sp>
    </p:spTree>
    <p:extLst>
      <p:ext uri="{BB962C8B-B14F-4D97-AF65-F5344CB8AC3E}">
        <p14:creationId xmlns:p14="http://schemas.microsoft.com/office/powerpoint/2010/main" val="21441698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1E1DB7-53A8-49CC-8066-68C27F95EF97}" type="datetimeFigureOut">
              <a:rPr lang="en-US"/>
              <a:pPr>
                <a:defRPr/>
              </a:pPr>
              <a:t>8/19/2017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182E4E-769F-4EB0-8CE8-0D0AAD33230D}" type="slidenum">
              <a:rPr lang="en-US"/>
              <a:pPr>
                <a:defRPr/>
              </a:pPr>
              <a:t>‹#›</a:t>
            </a:fld>
            <a:endParaRPr lang="en-US"/>
          </a:p>
        </p:txBody>
      </p:sp>
    </p:spTree>
    <p:extLst>
      <p:ext uri="{BB962C8B-B14F-4D97-AF65-F5344CB8AC3E}">
        <p14:creationId xmlns:p14="http://schemas.microsoft.com/office/powerpoint/2010/main" val="2010875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0870" y="292952"/>
            <a:ext cx="216027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0060" y="292952"/>
            <a:ext cx="6320790"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ED41D9-E515-4586-8E19-B83DB675C4A2}" type="datetimeFigureOut">
              <a:rPr lang="en-US"/>
              <a:pPr>
                <a:defRPr/>
              </a:pPr>
              <a:t>8/19/2017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3E1703-7D8C-4432-9F08-0BB39403B62A}" type="slidenum">
              <a:rPr lang="en-US"/>
              <a:pPr>
                <a:defRPr/>
              </a:pPr>
              <a:t>‹#›</a:t>
            </a:fld>
            <a:endParaRPr lang="en-US"/>
          </a:p>
        </p:txBody>
      </p:sp>
    </p:spTree>
    <p:extLst>
      <p:ext uri="{BB962C8B-B14F-4D97-AF65-F5344CB8AC3E}">
        <p14:creationId xmlns:p14="http://schemas.microsoft.com/office/powerpoint/2010/main" val="1152600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006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061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EF521C-B087-45B7-97D9-98C14B0BE7F9}" type="datetimeFigureOut">
              <a:rPr lang="en-US" smtClean="0"/>
              <a:t>8/19/2017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55CBBA-AC22-4927-BF1D-81DE0B9FEE86}" type="slidenum">
              <a:rPr lang="en-US" smtClean="0"/>
              <a:t>‹#›</a:t>
            </a:fld>
            <a:endParaRPr lang="en-US"/>
          </a:p>
        </p:txBody>
      </p:sp>
    </p:spTree>
    <p:extLst>
      <p:ext uri="{BB962C8B-B14F-4D97-AF65-F5344CB8AC3E}">
        <p14:creationId xmlns:p14="http://schemas.microsoft.com/office/powerpoint/2010/main" val="3026401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0060" y="1637458"/>
            <a:ext cx="4242197" cy="682413"/>
          </a:xfrm>
        </p:spPr>
        <p:txBody>
          <a:bodyPr anchor="b"/>
          <a:lstStyle>
            <a:lvl1pPr marL="0" indent="0">
              <a:buNone/>
              <a:defRPr sz="2500" b="1"/>
            </a:lvl1pPr>
            <a:lvl2pPr marL="483004" indent="0">
              <a:buNone/>
              <a:defRPr sz="2100" b="1"/>
            </a:lvl2pPr>
            <a:lvl3pPr marL="966010" indent="0">
              <a:buNone/>
              <a:defRPr sz="1900" b="1"/>
            </a:lvl3pPr>
            <a:lvl4pPr marL="1449011" indent="0">
              <a:buNone/>
              <a:defRPr sz="1700" b="1"/>
            </a:lvl4pPr>
            <a:lvl5pPr marL="1932018" indent="0">
              <a:buNone/>
              <a:defRPr sz="1700" b="1"/>
            </a:lvl5pPr>
            <a:lvl6pPr marL="2415024" indent="0">
              <a:buNone/>
              <a:defRPr sz="1700" b="1"/>
            </a:lvl6pPr>
            <a:lvl7pPr marL="2898031" indent="0">
              <a:buNone/>
              <a:defRPr sz="1700" b="1"/>
            </a:lvl7pPr>
            <a:lvl8pPr marL="3381033" indent="0">
              <a:buNone/>
              <a:defRPr sz="1700" b="1"/>
            </a:lvl8pPr>
            <a:lvl9pPr marL="3864038"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80060" y="2319871"/>
            <a:ext cx="4242197"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7284" y="1637458"/>
            <a:ext cx="4243864" cy="682413"/>
          </a:xfrm>
        </p:spPr>
        <p:txBody>
          <a:bodyPr anchor="b"/>
          <a:lstStyle>
            <a:lvl1pPr marL="0" indent="0">
              <a:buNone/>
              <a:defRPr sz="2500" b="1"/>
            </a:lvl1pPr>
            <a:lvl2pPr marL="483004" indent="0">
              <a:buNone/>
              <a:defRPr sz="2100" b="1"/>
            </a:lvl2pPr>
            <a:lvl3pPr marL="966010" indent="0">
              <a:buNone/>
              <a:defRPr sz="1900" b="1"/>
            </a:lvl3pPr>
            <a:lvl4pPr marL="1449011" indent="0">
              <a:buNone/>
              <a:defRPr sz="1700" b="1"/>
            </a:lvl4pPr>
            <a:lvl5pPr marL="1932018" indent="0">
              <a:buNone/>
              <a:defRPr sz="1700" b="1"/>
            </a:lvl5pPr>
            <a:lvl6pPr marL="2415024" indent="0">
              <a:buNone/>
              <a:defRPr sz="1700" b="1"/>
            </a:lvl6pPr>
            <a:lvl7pPr marL="2898031" indent="0">
              <a:buNone/>
              <a:defRPr sz="1700" b="1"/>
            </a:lvl7pPr>
            <a:lvl8pPr marL="3381033" indent="0">
              <a:buNone/>
              <a:defRPr sz="1700" b="1"/>
            </a:lvl8pPr>
            <a:lvl9pPr marL="3864038"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877284" y="2319871"/>
            <a:ext cx="4243864"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EF521C-B087-45B7-97D9-98C14B0BE7F9}" type="datetimeFigureOut">
              <a:rPr lang="en-US" smtClean="0"/>
              <a:t>8/19/2017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55CBBA-AC22-4927-BF1D-81DE0B9FEE86}" type="slidenum">
              <a:rPr lang="en-US" smtClean="0"/>
              <a:t>‹#›</a:t>
            </a:fld>
            <a:endParaRPr lang="en-US"/>
          </a:p>
        </p:txBody>
      </p:sp>
    </p:spTree>
    <p:extLst>
      <p:ext uri="{BB962C8B-B14F-4D97-AF65-F5344CB8AC3E}">
        <p14:creationId xmlns:p14="http://schemas.microsoft.com/office/powerpoint/2010/main" val="721456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EF521C-B087-45B7-97D9-98C14B0BE7F9}" type="datetimeFigureOut">
              <a:rPr lang="en-US" smtClean="0"/>
              <a:t>8/19/2017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55CBBA-AC22-4927-BF1D-81DE0B9FEE86}" type="slidenum">
              <a:rPr lang="en-US" smtClean="0"/>
              <a:t>‹#›</a:t>
            </a:fld>
            <a:endParaRPr lang="en-US"/>
          </a:p>
        </p:txBody>
      </p:sp>
    </p:spTree>
    <p:extLst>
      <p:ext uri="{BB962C8B-B14F-4D97-AF65-F5344CB8AC3E}">
        <p14:creationId xmlns:p14="http://schemas.microsoft.com/office/powerpoint/2010/main" val="398055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F521C-B087-45B7-97D9-98C14B0BE7F9}" type="datetimeFigureOut">
              <a:rPr lang="en-US" smtClean="0"/>
              <a:t>8/19/2017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55CBBA-AC22-4927-BF1D-81DE0B9FEE86}" type="slidenum">
              <a:rPr lang="en-US" smtClean="0"/>
              <a:t>‹#›</a:t>
            </a:fld>
            <a:endParaRPr lang="en-US"/>
          </a:p>
        </p:txBody>
      </p:sp>
    </p:spTree>
    <p:extLst>
      <p:ext uri="{BB962C8B-B14F-4D97-AF65-F5344CB8AC3E}">
        <p14:creationId xmlns:p14="http://schemas.microsoft.com/office/powerpoint/2010/main" val="3992578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68" y="291253"/>
            <a:ext cx="3158729" cy="123952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753802" y="291261"/>
            <a:ext cx="5367338" cy="6243321"/>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0068" y="1530781"/>
            <a:ext cx="3158729" cy="5003801"/>
          </a:xfrm>
        </p:spPr>
        <p:txBody>
          <a:bodyPr/>
          <a:lstStyle>
            <a:lvl1pPr marL="0" indent="0">
              <a:buNone/>
              <a:defRPr sz="1500"/>
            </a:lvl1pPr>
            <a:lvl2pPr marL="483004" indent="0">
              <a:buNone/>
              <a:defRPr sz="1300"/>
            </a:lvl2pPr>
            <a:lvl3pPr marL="966010" indent="0">
              <a:buNone/>
              <a:defRPr sz="1100"/>
            </a:lvl3pPr>
            <a:lvl4pPr marL="1449011" indent="0">
              <a:buNone/>
              <a:defRPr sz="1000"/>
            </a:lvl4pPr>
            <a:lvl5pPr marL="1932018" indent="0">
              <a:buNone/>
              <a:defRPr sz="1000"/>
            </a:lvl5pPr>
            <a:lvl6pPr marL="2415024" indent="0">
              <a:buNone/>
              <a:defRPr sz="1000"/>
            </a:lvl6pPr>
            <a:lvl7pPr marL="2898031" indent="0">
              <a:buNone/>
              <a:defRPr sz="1000"/>
            </a:lvl7pPr>
            <a:lvl8pPr marL="3381033" indent="0">
              <a:buNone/>
              <a:defRPr sz="1000"/>
            </a:lvl8pPr>
            <a:lvl9pPr marL="386403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EF521C-B087-45B7-97D9-98C14B0BE7F9}" type="datetimeFigureOut">
              <a:rPr lang="en-US" smtClean="0"/>
              <a:t>8/19/2017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55CBBA-AC22-4927-BF1D-81DE0B9FEE86}" type="slidenum">
              <a:rPr lang="en-US" smtClean="0"/>
              <a:t>‹#›</a:t>
            </a:fld>
            <a:endParaRPr lang="en-US"/>
          </a:p>
        </p:txBody>
      </p:sp>
    </p:spTree>
    <p:extLst>
      <p:ext uri="{BB962C8B-B14F-4D97-AF65-F5344CB8AC3E}">
        <p14:creationId xmlns:p14="http://schemas.microsoft.com/office/powerpoint/2010/main" val="2956564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902" y="5120644"/>
            <a:ext cx="5760720" cy="604521"/>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881902" y="653627"/>
            <a:ext cx="5760720" cy="4389120"/>
          </a:xfrm>
        </p:spPr>
        <p:txBody>
          <a:bodyPr/>
          <a:lstStyle>
            <a:lvl1pPr marL="0" indent="0">
              <a:buNone/>
              <a:defRPr sz="3400"/>
            </a:lvl1pPr>
            <a:lvl2pPr marL="483004" indent="0">
              <a:buNone/>
              <a:defRPr sz="3000"/>
            </a:lvl2pPr>
            <a:lvl3pPr marL="966010" indent="0">
              <a:buNone/>
              <a:defRPr sz="2500"/>
            </a:lvl3pPr>
            <a:lvl4pPr marL="1449011" indent="0">
              <a:buNone/>
              <a:defRPr sz="2100"/>
            </a:lvl4pPr>
            <a:lvl5pPr marL="1932018" indent="0">
              <a:buNone/>
              <a:defRPr sz="2100"/>
            </a:lvl5pPr>
            <a:lvl6pPr marL="2415024" indent="0">
              <a:buNone/>
              <a:defRPr sz="2100"/>
            </a:lvl6pPr>
            <a:lvl7pPr marL="2898031" indent="0">
              <a:buNone/>
              <a:defRPr sz="2100"/>
            </a:lvl7pPr>
            <a:lvl8pPr marL="3381033" indent="0">
              <a:buNone/>
              <a:defRPr sz="2100"/>
            </a:lvl8pPr>
            <a:lvl9pPr marL="3864038" indent="0">
              <a:buNone/>
              <a:defRPr sz="2100"/>
            </a:lvl9pPr>
          </a:lstStyle>
          <a:p>
            <a:endParaRPr lang="en-US"/>
          </a:p>
        </p:txBody>
      </p:sp>
      <p:sp>
        <p:nvSpPr>
          <p:cNvPr id="4" name="Text Placeholder 3"/>
          <p:cNvSpPr>
            <a:spLocks noGrp="1"/>
          </p:cNvSpPr>
          <p:nvPr>
            <p:ph type="body" sz="half" idx="2"/>
          </p:nvPr>
        </p:nvSpPr>
        <p:spPr>
          <a:xfrm>
            <a:off x="1881902" y="5725165"/>
            <a:ext cx="5760720" cy="858519"/>
          </a:xfrm>
        </p:spPr>
        <p:txBody>
          <a:bodyPr/>
          <a:lstStyle>
            <a:lvl1pPr marL="0" indent="0">
              <a:buNone/>
              <a:defRPr sz="1500"/>
            </a:lvl1pPr>
            <a:lvl2pPr marL="483004" indent="0">
              <a:buNone/>
              <a:defRPr sz="1300"/>
            </a:lvl2pPr>
            <a:lvl3pPr marL="966010" indent="0">
              <a:buNone/>
              <a:defRPr sz="1100"/>
            </a:lvl3pPr>
            <a:lvl4pPr marL="1449011" indent="0">
              <a:buNone/>
              <a:defRPr sz="1000"/>
            </a:lvl4pPr>
            <a:lvl5pPr marL="1932018" indent="0">
              <a:buNone/>
              <a:defRPr sz="1000"/>
            </a:lvl5pPr>
            <a:lvl6pPr marL="2415024" indent="0">
              <a:buNone/>
              <a:defRPr sz="1000"/>
            </a:lvl6pPr>
            <a:lvl7pPr marL="2898031" indent="0">
              <a:buNone/>
              <a:defRPr sz="1000"/>
            </a:lvl7pPr>
            <a:lvl8pPr marL="3381033" indent="0">
              <a:buNone/>
              <a:defRPr sz="1000"/>
            </a:lvl8pPr>
            <a:lvl9pPr marL="386403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EF521C-B087-45B7-97D9-98C14B0BE7F9}" type="datetimeFigureOut">
              <a:rPr lang="en-US" smtClean="0"/>
              <a:t>8/19/2017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55CBBA-AC22-4927-BF1D-81DE0B9FEE86}" type="slidenum">
              <a:rPr lang="en-US" smtClean="0"/>
              <a:t>‹#›</a:t>
            </a:fld>
            <a:endParaRPr lang="en-US"/>
          </a:p>
        </p:txBody>
      </p:sp>
    </p:spTree>
    <p:extLst>
      <p:ext uri="{BB962C8B-B14F-4D97-AF65-F5344CB8AC3E}">
        <p14:creationId xmlns:p14="http://schemas.microsoft.com/office/powerpoint/2010/main" val="1203111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60" y="292947"/>
            <a:ext cx="8641080" cy="1219200"/>
          </a:xfrm>
          <a:prstGeom prst="rect">
            <a:avLst/>
          </a:prstGeom>
        </p:spPr>
        <p:txBody>
          <a:bodyPr vert="horz" lIns="96600" tIns="48300" rIns="96600" bIns="4830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80060" y="1706880"/>
            <a:ext cx="8641080" cy="4827694"/>
          </a:xfrm>
          <a:prstGeom prst="rect">
            <a:avLst/>
          </a:prstGeom>
        </p:spPr>
        <p:txBody>
          <a:bodyPr vert="horz" lIns="96600" tIns="48300" rIns="96600" bIns="4830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80060" y="6780115"/>
            <a:ext cx="2240280" cy="389467"/>
          </a:xfrm>
          <a:prstGeom prst="rect">
            <a:avLst/>
          </a:prstGeom>
        </p:spPr>
        <p:txBody>
          <a:bodyPr vert="horz" lIns="96600" tIns="48300" rIns="96600" bIns="48300" rtlCol="0" anchor="ctr"/>
          <a:lstStyle>
            <a:lvl1pPr algn="l">
              <a:defRPr sz="1300">
                <a:solidFill>
                  <a:schemeClr val="tx1">
                    <a:tint val="75000"/>
                  </a:schemeClr>
                </a:solidFill>
              </a:defRPr>
            </a:lvl1pPr>
          </a:lstStyle>
          <a:p>
            <a:fld id="{CDEF521C-B087-45B7-97D9-98C14B0BE7F9}" type="datetimeFigureOut">
              <a:rPr lang="en-US" smtClean="0"/>
              <a:t>8/19/2017</a:t>
            </a:fld>
            <a:endParaRPr lang="en-US"/>
          </a:p>
        </p:txBody>
      </p:sp>
      <p:sp>
        <p:nvSpPr>
          <p:cNvPr id="5" name="Footer Placeholder 4"/>
          <p:cNvSpPr>
            <a:spLocks noGrp="1"/>
          </p:cNvSpPr>
          <p:nvPr>
            <p:ph type="ftr" sz="quarter" idx="3"/>
          </p:nvPr>
        </p:nvSpPr>
        <p:spPr>
          <a:xfrm>
            <a:off x="3280410" y="6780115"/>
            <a:ext cx="3040380" cy="389467"/>
          </a:xfrm>
          <a:prstGeom prst="rect">
            <a:avLst/>
          </a:prstGeom>
        </p:spPr>
        <p:txBody>
          <a:bodyPr vert="horz" lIns="96600" tIns="48300" rIns="96600" bIns="48300"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880860" y="6780115"/>
            <a:ext cx="2240280" cy="389467"/>
          </a:xfrm>
          <a:prstGeom prst="rect">
            <a:avLst/>
          </a:prstGeom>
        </p:spPr>
        <p:txBody>
          <a:bodyPr vert="horz" lIns="96600" tIns="48300" rIns="96600" bIns="48300" rtlCol="0" anchor="ctr"/>
          <a:lstStyle>
            <a:lvl1pPr algn="r">
              <a:defRPr sz="1300">
                <a:solidFill>
                  <a:schemeClr val="tx1">
                    <a:tint val="75000"/>
                  </a:schemeClr>
                </a:solidFill>
              </a:defRPr>
            </a:lvl1pPr>
          </a:lstStyle>
          <a:p>
            <a:fld id="{DB55CBBA-AC22-4927-BF1D-81DE0B9FEE86}" type="slidenum">
              <a:rPr lang="en-US" smtClean="0"/>
              <a:t>‹#›</a:t>
            </a:fld>
            <a:endParaRPr lang="en-US"/>
          </a:p>
        </p:txBody>
      </p:sp>
    </p:spTree>
    <p:extLst>
      <p:ext uri="{BB962C8B-B14F-4D97-AF65-F5344CB8AC3E}">
        <p14:creationId xmlns:p14="http://schemas.microsoft.com/office/powerpoint/2010/main" val="3406355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66010" rtl="0" eaLnBrk="1" latinLnBrk="0" hangingPunct="1">
        <a:spcBef>
          <a:spcPct val="0"/>
        </a:spcBef>
        <a:buNone/>
        <a:defRPr sz="4700" kern="1200">
          <a:solidFill>
            <a:schemeClr val="tx1"/>
          </a:solidFill>
          <a:latin typeface="+mj-lt"/>
          <a:ea typeface="+mj-ea"/>
          <a:cs typeface="+mj-cs"/>
        </a:defRPr>
      </a:lvl1pPr>
    </p:titleStyle>
    <p:bodyStyle>
      <a:lvl1pPr marL="362254" indent="-362254" algn="l" defTabSz="96601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1pPr>
      <a:lvl2pPr marL="784883" indent="-301878" algn="l" defTabSz="96601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07511" indent="-241503" algn="l" defTabSz="96601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690517" indent="-241503" algn="l" defTabSz="96601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73522" indent="-241503" algn="l" defTabSz="96601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56526" indent="-241503" algn="l" defTabSz="96601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39531" indent="-241503" algn="l" defTabSz="96601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2535" indent="-241503" algn="l" defTabSz="96601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05540" indent="-241503" algn="l" defTabSz="96601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966010" rtl="0" eaLnBrk="1" latinLnBrk="0" hangingPunct="1">
        <a:defRPr sz="1900" kern="1200">
          <a:solidFill>
            <a:schemeClr val="tx1"/>
          </a:solidFill>
          <a:latin typeface="+mn-lt"/>
          <a:ea typeface="+mn-ea"/>
          <a:cs typeface="+mn-cs"/>
        </a:defRPr>
      </a:lvl1pPr>
      <a:lvl2pPr marL="483004" algn="l" defTabSz="966010" rtl="0" eaLnBrk="1" latinLnBrk="0" hangingPunct="1">
        <a:defRPr sz="1900" kern="1200">
          <a:solidFill>
            <a:schemeClr val="tx1"/>
          </a:solidFill>
          <a:latin typeface="+mn-lt"/>
          <a:ea typeface="+mn-ea"/>
          <a:cs typeface="+mn-cs"/>
        </a:defRPr>
      </a:lvl2pPr>
      <a:lvl3pPr marL="966010" algn="l" defTabSz="966010" rtl="0" eaLnBrk="1" latinLnBrk="0" hangingPunct="1">
        <a:defRPr sz="1900" kern="1200">
          <a:solidFill>
            <a:schemeClr val="tx1"/>
          </a:solidFill>
          <a:latin typeface="+mn-lt"/>
          <a:ea typeface="+mn-ea"/>
          <a:cs typeface="+mn-cs"/>
        </a:defRPr>
      </a:lvl3pPr>
      <a:lvl4pPr marL="1449011" algn="l" defTabSz="966010" rtl="0" eaLnBrk="1" latinLnBrk="0" hangingPunct="1">
        <a:defRPr sz="1900" kern="1200">
          <a:solidFill>
            <a:schemeClr val="tx1"/>
          </a:solidFill>
          <a:latin typeface="+mn-lt"/>
          <a:ea typeface="+mn-ea"/>
          <a:cs typeface="+mn-cs"/>
        </a:defRPr>
      </a:lvl4pPr>
      <a:lvl5pPr marL="1932018" algn="l" defTabSz="966010" rtl="0" eaLnBrk="1" latinLnBrk="0" hangingPunct="1">
        <a:defRPr sz="1900" kern="1200">
          <a:solidFill>
            <a:schemeClr val="tx1"/>
          </a:solidFill>
          <a:latin typeface="+mn-lt"/>
          <a:ea typeface="+mn-ea"/>
          <a:cs typeface="+mn-cs"/>
        </a:defRPr>
      </a:lvl5pPr>
      <a:lvl6pPr marL="2415024" algn="l" defTabSz="966010" rtl="0" eaLnBrk="1" latinLnBrk="0" hangingPunct="1">
        <a:defRPr sz="1900" kern="1200">
          <a:solidFill>
            <a:schemeClr val="tx1"/>
          </a:solidFill>
          <a:latin typeface="+mn-lt"/>
          <a:ea typeface="+mn-ea"/>
          <a:cs typeface="+mn-cs"/>
        </a:defRPr>
      </a:lvl6pPr>
      <a:lvl7pPr marL="2898031" algn="l" defTabSz="966010" rtl="0" eaLnBrk="1" latinLnBrk="0" hangingPunct="1">
        <a:defRPr sz="1900" kern="1200">
          <a:solidFill>
            <a:schemeClr val="tx1"/>
          </a:solidFill>
          <a:latin typeface="+mn-lt"/>
          <a:ea typeface="+mn-ea"/>
          <a:cs typeface="+mn-cs"/>
        </a:defRPr>
      </a:lvl7pPr>
      <a:lvl8pPr marL="3381033" algn="l" defTabSz="966010" rtl="0" eaLnBrk="1" latinLnBrk="0" hangingPunct="1">
        <a:defRPr sz="1900" kern="1200">
          <a:solidFill>
            <a:schemeClr val="tx1"/>
          </a:solidFill>
          <a:latin typeface="+mn-lt"/>
          <a:ea typeface="+mn-ea"/>
          <a:cs typeface="+mn-cs"/>
        </a:defRPr>
      </a:lvl8pPr>
      <a:lvl9pPr marL="3864038" algn="l" defTabSz="96601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80060" y="292947"/>
            <a:ext cx="864108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00" tIns="48300" rIns="96600" bIns="4830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80060" y="1706880"/>
            <a:ext cx="8641080" cy="482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00" tIns="48300" rIns="96600" bIns="483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80060" y="6780115"/>
            <a:ext cx="2240280" cy="389467"/>
          </a:xfrm>
          <a:prstGeom prst="rect">
            <a:avLst/>
          </a:prstGeom>
        </p:spPr>
        <p:txBody>
          <a:bodyPr vert="horz" wrap="square" lIns="96600" tIns="48300" rIns="96600" bIns="48300" numCol="1" anchor="ctr" anchorCtr="0" compatLnSpc="1">
            <a:prstTxWarp prst="textNoShape">
              <a:avLst/>
            </a:prstTxWarp>
          </a:bodyPr>
          <a:lstStyle>
            <a:lvl1pPr>
              <a:defRPr sz="1300">
                <a:solidFill>
                  <a:srgbClr val="898989"/>
                </a:solidFill>
                <a:latin typeface="Calibri" pitchFamily="34" charset="0"/>
              </a:defRPr>
            </a:lvl1pPr>
          </a:lstStyle>
          <a:p>
            <a:pPr fontAlgn="base">
              <a:spcBef>
                <a:spcPct val="0"/>
              </a:spcBef>
              <a:spcAft>
                <a:spcPct val="0"/>
              </a:spcAft>
              <a:defRPr/>
            </a:pPr>
            <a:fld id="{31DD014A-5E6A-4D20-A3E1-C6925A7CB18C}" type="datetimeFigureOut">
              <a:rPr lang="en-US" altLang="en-US">
                <a:cs typeface="Arial" charset="0"/>
              </a:rPr>
              <a:pPr fontAlgn="base">
                <a:spcBef>
                  <a:spcPct val="0"/>
                </a:spcBef>
                <a:spcAft>
                  <a:spcPct val="0"/>
                </a:spcAft>
                <a:defRPr/>
              </a:pPr>
              <a:t>8/19/2017</a:t>
            </a:fld>
            <a:endParaRPr lang="en-US" altLang="en-US">
              <a:cs typeface="Arial" charset="0"/>
            </a:endParaRPr>
          </a:p>
        </p:txBody>
      </p:sp>
      <p:sp>
        <p:nvSpPr>
          <p:cNvPr id="5" name="Footer Placeholder 4"/>
          <p:cNvSpPr>
            <a:spLocks noGrp="1"/>
          </p:cNvSpPr>
          <p:nvPr>
            <p:ph type="ftr" sz="quarter" idx="3"/>
          </p:nvPr>
        </p:nvSpPr>
        <p:spPr>
          <a:xfrm>
            <a:off x="3280410" y="6780115"/>
            <a:ext cx="3040380" cy="389467"/>
          </a:xfrm>
          <a:prstGeom prst="rect">
            <a:avLst/>
          </a:prstGeom>
        </p:spPr>
        <p:txBody>
          <a:bodyPr vert="horz" wrap="square" lIns="96600" tIns="48300" rIns="96600" bIns="48300" numCol="1" anchor="ctr" anchorCtr="0" compatLnSpc="1">
            <a:prstTxWarp prst="textNoShape">
              <a:avLst/>
            </a:prstTxWarp>
          </a:bodyPr>
          <a:lstStyle>
            <a:lvl1pPr algn="ctr">
              <a:defRPr sz="1300">
                <a:solidFill>
                  <a:srgbClr val="898989"/>
                </a:solidFill>
                <a:latin typeface="Calibri" pitchFamily="34" charset="0"/>
              </a:defRPr>
            </a:lvl1pPr>
          </a:lstStyle>
          <a:p>
            <a:pPr fontAlgn="base">
              <a:spcBef>
                <a:spcPct val="0"/>
              </a:spcBef>
              <a:spcAft>
                <a:spcPct val="0"/>
              </a:spcAft>
              <a:defRPr/>
            </a:pPr>
            <a:endParaRPr lang="en-US" altLang="en-US">
              <a:cs typeface="Arial" charset="0"/>
            </a:endParaRPr>
          </a:p>
        </p:txBody>
      </p:sp>
      <p:sp>
        <p:nvSpPr>
          <p:cNvPr id="6" name="Slide Number Placeholder 5"/>
          <p:cNvSpPr>
            <a:spLocks noGrp="1"/>
          </p:cNvSpPr>
          <p:nvPr>
            <p:ph type="sldNum" sz="quarter" idx="4"/>
          </p:nvPr>
        </p:nvSpPr>
        <p:spPr>
          <a:xfrm>
            <a:off x="6880860" y="6780115"/>
            <a:ext cx="2240280" cy="389467"/>
          </a:xfrm>
          <a:prstGeom prst="rect">
            <a:avLst/>
          </a:prstGeom>
        </p:spPr>
        <p:txBody>
          <a:bodyPr vert="horz" wrap="square" lIns="96600" tIns="48300" rIns="96600" bIns="48300" numCol="1" anchor="ctr" anchorCtr="0" compatLnSpc="1">
            <a:prstTxWarp prst="textNoShape">
              <a:avLst/>
            </a:prstTxWarp>
          </a:bodyPr>
          <a:lstStyle>
            <a:lvl1pPr algn="r">
              <a:defRPr sz="1300">
                <a:solidFill>
                  <a:srgbClr val="898989"/>
                </a:solidFill>
                <a:latin typeface="Calibri" pitchFamily="34" charset="0"/>
              </a:defRPr>
            </a:lvl1pPr>
          </a:lstStyle>
          <a:p>
            <a:pPr fontAlgn="base">
              <a:spcBef>
                <a:spcPct val="0"/>
              </a:spcBef>
              <a:spcAft>
                <a:spcPct val="0"/>
              </a:spcAft>
              <a:defRPr/>
            </a:pPr>
            <a:fld id="{2BB6DD36-8B9D-4195-9C5E-F49126A65E05}" type="slidenum">
              <a:rPr lang="en-US" altLang="en-US">
                <a:cs typeface="Arial" charset="0"/>
              </a:rPr>
              <a:pPr fontAlgn="base">
                <a:spcBef>
                  <a:spcPct val="0"/>
                </a:spcBef>
                <a:spcAft>
                  <a:spcPct val="0"/>
                </a:spcAft>
                <a:defRPr/>
              </a:pPr>
              <a:t>‹#›</a:t>
            </a:fld>
            <a:endParaRPr lang="en-US" altLang="en-US">
              <a:cs typeface="Arial" charset="0"/>
            </a:endParaRPr>
          </a:p>
        </p:txBody>
      </p:sp>
    </p:spTree>
    <p:extLst>
      <p:ext uri="{BB962C8B-B14F-4D97-AF65-F5344CB8AC3E}">
        <p14:creationId xmlns:p14="http://schemas.microsoft.com/office/powerpoint/2010/main" val="2357796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700" kern="1200">
          <a:solidFill>
            <a:schemeClr val="tx1"/>
          </a:solidFill>
          <a:latin typeface="+mj-lt"/>
          <a:ea typeface="+mj-ea"/>
          <a:cs typeface="+mj-cs"/>
        </a:defRPr>
      </a:lvl1pPr>
      <a:lvl2pPr algn="ctr" rtl="0" eaLnBrk="0" fontAlgn="base" hangingPunct="0">
        <a:spcBef>
          <a:spcPct val="0"/>
        </a:spcBef>
        <a:spcAft>
          <a:spcPct val="0"/>
        </a:spcAft>
        <a:defRPr sz="4700">
          <a:solidFill>
            <a:schemeClr val="tx1"/>
          </a:solidFill>
          <a:latin typeface="Calibri" pitchFamily="34" charset="0"/>
        </a:defRPr>
      </a:lvl2pPr>
      <a:lvl3pPr algn="ctr" rtl="0" eaLnBrk="0" fontAlgn="base" hangingPunct="0">
        <a:spcBef>
          <a:spcPct val="0"/>
        </a:spcBef>
        <a:spcAft>
          <a:spcPct val="0"/>
        </a:spcAft>
        <a:defRPr sz="4700">
          <a:solidFill>
            <a:schemeClr val="tx1"/>
          </a:solidFill>
          <a:latin typeface="Calibri" pitchFamily="34" charset="0"/>
        </a:defRPr>
      </a:lvl3pPr>
      <a:lvl4pPr algn="ctr" rtl="0" eaLnBrk="0" fontAlgn="base" hangingPunct="0">
        <a:spcBef>
          <a:spcPct val="0"/>
        </a:spcBef>
        <a:spcAft>
          <a:spcPct val="0"/>
        </a:spcAft>
        <a:defRPr sz="4700">
          <a:solidFill>
            <a:schemeClr val="tx1"/>
          </a:solidFill>
          <a:latin typeface="Calibri" pitchFamily="34" charset="0"/>
        </a:defRPr>
      </a:lvl4pPr>
      <a:lvl5pPr algn="ctr" rtl="0" eaLnBrk="0" fontAlgn="base" hangingPunct="0">
        <a:spcBef>
          <a:spcPct val="0"/>
        </a:spcBef>
        <a:spcAft>
          <a:spcPct val="0"/>
        </a:spcAft>
        <a:defRPr sz="4700">
          <a:solidFill>
            <a:schemeClr val="tx1"/>
          </a:solidFill>
          <a:latin typeface="Calibri" pitchFamily="34" charset="0"/>
        </a:defRPr>
      </a:lvl5pPr>
      <a:lvl6pPr marL="483004" algn="ctr" rtl="0" fontAlgn="base">
        <a:spcBef>
          <a:spcPct val="0"/>
        </a:spcBef>
        <a:spcAft>
          <a:spcPct val="0"/>
        </a:spcAft>
        <a:defRPr sz="4700">
          <a:solidFill>
            <a:schemeClr val="tx1"/>
          </a:solidFill>
          <a:latin typeface="Calibri" pitchFamily="34" charset="0"/>
        </a:defRPr>
      </a:lvl6pPr>
      <a:lvl7pPr marL="966010" algn="ctr" rtl="0" fontAlgn="base">
        <a:spcBef>
          <a:spcPct val="0"/>
        </a:spcBef>
        <a:spcAft>
          <a:spcPct val="0"/>
        </a:spcAft>
        <a:defRPr sz="4700">
          <a:solidFill>
            <a:schemeClr val="tx1"/>
          </a:solidFill>
          <a:latin typeface="Calibri" pitchFamily="34" charset="0"/>
        </a:defRPr>
      </a:lvl7pPr>
      <a:lvl8pPr marL="1449011" algn="ctr" rtl="0" fontAlgn="base">
        <a:spcBef>
          <a:spcPct val="0"/>
        </a:spcBef>
        <a:spcAft>
          <a:spcPct val="0"/>
        </a:spcAft>
        <a:defRPr sz="4700">
          <a:solidFill>
            <a:schemeClr val="tx1"/>
          </a:solidFill>
          <a:latin typeface="Calibri" pitchFamily="34" charset="0"/>
        </a:defRPr>
      </a:lvl8pPr>
      <a:lvl9pPr marL="1932018" algn="ctr" rtl="0" fontAlgn="base">
        <a:spcBef>
          <a:spcPct val="0"/>
        </a:spcBef>
        <a:spcAft>
          <a:spcPct val="0"/>
        </a:spcAft>
        <a:defRPr sz="4700">
          <a:solidFill>
            <a:schemeClr val="tx1"/>
          </a:solidFill>
          <a:latin typeface="Calibri" pitchFamily="34" charset="0"/>
        </a:defRPr>
      </a:lvl9pPr>
    </p:titleStyle>
    <p:bodyStyle>
      <a:lvl1pPr marL="362254" indent="-362254" algn="l" rtl="0" eaLnBrk="0" fontAlgn="base" hangingPunct="0">
        <a:spcBef>
          <a:spcPct val="20000"/>
        </a:spcBef>
        <a:spcAft>
          <a:spcPct val="0"/>
        </a:spcAft>
        <a:buFont typeface="Arial" charset="0"/>
        <a:buChar char="•"/>
        <a:defRPr sz="3400" kern="1200">
          <a:solidFill>
            <a:schemeClr val="tx1"/>
          </a:solidFill>
          <a:latin typeface="+mn-lt"/>
          <a:ea typeface="+mn-ea"/>
          <a:cs typeface="+mn-cs"/>
        </a:defRPr>
      </a:lvl1pPr>
      <a:lvl2pPr marL="784883" indent="-301878" algn="l" rtl="0" eaLnBrk="0" fontAlgn="base" hangingPunct="0">
        <a:spcBef>
          <a:spcPct val="20000"/>
        </a:spcBef>
        <a:spcAft>
          <a:spcPct val="0"/>
        </a:spcAft>
        <a:buFont typeface="Arial" charset="0"/>
        <a:buChar char="–"/>
        <a:defRPr sz="3000" kern="1200">
          <a:solidFill>
            <a:schemeClr val="tx1"/>
          </a:solidFill>
          <a:latin typeface="+mn-lt"/>
          <a:ea typeface="+mn-ea"/>
          <a:cs typeface="+mn-cs"/>
        </a:defRPr>
      </a:lvl2pPr>
      <a:lvl3pPr marL="1207511" indent="-241503" algn="l" rtl="0" eaLnBrk="0" fontAlgn="base" hangingPunct="0">
        <a:spcBef>
          <a:spcPct val="20000"/>
        </a:spcBef>
        <a:spcAft>
          <a:spcPct val="0"/>
        </a:spcAft>
        <a:buFont typeface="Arial" charset="0"/>
        <a:buChar char="•"/>
        <a:defRPr sz="2500" kern="1200">
          <a:solidFill>
            <a:schemeClr val="tx1"/>
          </a:solidFill>
          <a:latin typeface="+mn-lt"/>
          <a:ea typeface="+mn-ea"/>
          <a:cs typeface="+mn-cs"/>
        </a:defRPr>
      </a:lvl3pPr>
      <a:lvl4pPr marL="1690517" indent="-241503"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173522" indent="-241503"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656526" indent="-241503" algn="l" defTabSz="96601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39531" indent="-241503" algn="l" defTabSz="96601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2535" indent="-241503" algn="l" defTabSz="96601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05540" indent="-241503" algn="l" defTabSz="96601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966010" rtl="0" eaLnBrk="1" latinLnBrk="0" hangingPunct="1">
        <a:defRPr sz="1900" kern="1200">
          <a:solidFill>
            <a:schemeClr val="tx1"/>
          </a:solidFill>
          <a:latin typeface="+mn-lt"/>
          <a:ea typeface="+mn-ea"/>
          <a:cs typeface="+mn-cs"/>
        </a:defRPr>
      </a:lvl1pPr>
      <a:lvl2pPr marL="483004" algn="l" defTabSz="966010" rtl="0" eaLnBrk="1" latinLnBrk="0" hangingPunct="1">
        <a:defRPr sz="1900" kern="1200">
          <a:solidFill>
            <a:schemeClr val="tx1"/>
          </a:solidFill>
          <a:latin typeface="+mn-lt"/>
          <a:ea typeface="+mn-ea"/>
          <a:cs typeface="+mn-cs"/>
        </a:defRPr>
      </a:lvl2pPr>
      <a:lvl3pPr marL="966010" algn="l" defTabSz="966010" rtl="0" eaLnBrk="1" latinLnBrk="0" hangingPunct="1">
        <a:defRPr sz="1900" kern="1200">
          <a:solidFill>
            <a:schemeClr val="tx1"/>
          </a:solidFill>
          <a:latin typeface="+mn-lt"/>
          <a:ea typeface="+mn-ea"/>
          <a:cs typeface="+mn-cs"/>
        </a:defRPr>
      </a:lvl3pPr>
      <a:lvl4pPr marL="1449011" algn="l" defTabSz="966010" rtl="0" eaLnBrk="1" latinLnBrk="0" hangingPunct="1">
        <a:defRPr sz="1900" kern="1200">
          <a:solidFill>
            <a:schemeClr val="tx1"/>
          </a:solidFill>
          <a:latin typeface="+mn-lt"/>
          <a:ea typeface="+mn-ea"/>
          <a:cs typeface="+mn-cs"/>
        </a:defRPr>
      </a:lvl4pPr>
      <a:lvl5pPr marL="1932018" algn="l" defTabSz="966010" rtl="0" eaLnBrk="1" latinLnBrk="0" hangingPunct="1">
        <a:defRPr sz="1900" kern="1200">
          <a:solidFill>
            <a:schemeClr val="tx1"/>
          </a:solidFill>
          <a:latin typeface="+mn-lt"/>
          <a:ea typeface="+mn-ea"/>
          <a:cs typeface="+mn-cs"/>
        </a:defRPr>
      </a:lvl5pPr>
      <a:lvl6pPr marL="2415024" algn="l" defTabSz="966010" rtl="0" eaLnBrk="1" latinLnBrk="0" hangingPunct="1">
        <a:defRPr sz="1900" kern="1200">
          <a:solidFill>
            <a:schemeClr val="tx1"/>
          </a:solidFill>
          <a:latin typeface="+mn-lt"/>
          <a:ea typeface="+mn-ea"/>
          <a:cs typeface="+mn-cs"/>
        </a:defRPr>
      </a:lvl6pPr>
      <a:lvl7pPr marL="2898031" algn="l" defTabSz="966010" rtl="0" eaLnBrk="1" latinLnBrk="0" hangingPunct="1">
        <a:defRPr sz="1900" kern="1200">
          <a:solidFill>
            <a:schemeClr val="tx1"/>
          </a:solidFill>
          <a:latin typeface="+mn-lt"/>
          <a:ea typeface="+mn-ea"/>
          <a:cs typeface="+mn-cs"/>
        </a:defRPr>
      </a:lvl7pPr>
      <a:lvl8pPr marL="3381033" algn="l" defTabSz="966010" rtl="0" eaLnBrk="1" latinLnBrk="0" hangingPunct="1">
        <a:defRPr sz="1900" kern="1200">
          <a:solidFill>
            <a:schemeClr val="tx1"/>
          </a:solidFill>
          <a:latin typeface="+mn-lt"/>
          <a:ea typeface="+mn-ea"/>
          <a:cs typeface="+mn-cs"/>
        </a:defRPr>
      </a:lvl8pPr>
      <a:lvl9pPr marL="3864038" algn="l" defTabSz="966010"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80060" y="292947"/>
            <a:ext cx="864108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27" tIns="48314" rIns="96627" bIns="48314"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80060" y="1706880"/>
            <a:ext cx="8641080" cy="482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27" tIns="48314" rIns="96627" bIns="4831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80060" y="6780111"/>
            <a:ext cx="2240280" cy="389467"/>
          </a:xfrm>
          <a:prstGeom prst="rect">
            <a:avLst/>
          </a:prstGeom>
        </p:spPr>
        <p:txBody>
          <a:bodyPr vert="horz" lIns="96627" tIns="48314" rIns="96627" bIns="48314" rtlCol="0" anchor="ctr"/>
          <a:lstStyle>
            <a:lvl1pPr algn="l" fontAlgn="auto">
              <a:spcBef>
                <a:spcPts val="0"/>
              </a:spcBef>
              <a:spcAft>
                <a:spcPts val="0"/>
              </a:spcAft>
              <a:defRPr sz="1300" smtClean="0">
                <a:solidFill>
                  <a:prstClr val="black">
                    <a:tint val="75000"/>
                  </a:prstClr>
                </a:solidFill>
                <a:latin typeface="+mn-lt"/>
                <a:cs typeface="+mn-cs"/>
              </a:defRPr>
            </a:lvl1pPr>
          </a:lstStyle>
          <a:p>
            <a:pPr defTabSz="966268">
              <a:defRPr/>
            </a:pPr>
            <a:fld id="{8FA49062-51D8-488D-B6DB-D8EBF0A104A7}" type="datetimeFigureOut">
              <a:rPr lang="en-US" smtClean="0"/>
              <a:pPr defTabSz="966268">
                <a:defRPr/>
              </a:pPr>
              <a:t>8/19/2017</a:t>
            </a:fld>
            <a:endParaRPr lang="en-US"/>
          </a:p>
        </p:txBody>
      </p:sp>
      <p:sp>
        <p:nvSpPr>
          <p:cNvPr id="5" name="Footer Placeholder 4"/>
          <p:cNvSpPr>
            <a:spLocks noGrp="1"/>
          </p:cNvSpPr>
          <p:nvPr>
            <p:ph type="ftr" sz="quarter" idx="3"/>
          </p:nvPr>
        </p:nvSpPr>
        <p:spPr>
          <a:xfrm>
            <a:off x="3280410" y="6780111"/>
            <a:ext cx="3040380" cy="389467"/>
          </a:xfrm>
          <a:prstGeom prst="rect">
            <a:avLst/>
          </a:prstGeom>
        </p:spPr>
        <p:txBody>
          <a:bodyPr vert="horz" lIns="96627" tIns="48314" rIns="96627" bIns="48314" rtlCol="0" anchor="ctr"/>
          <a:lstStyle>
            <a:lvl1pPr algn="ctr" fontAlgn="auto">
              <a:spcBef>
                <a:spcPts val="0"/>
              </a:spcBef>
              <a:spcAft>
                <a:spcPts val="0"/>
              </a:spcAft>
              <a:defRPr sz="1300">
                <a:solidFill>
                  <a:prstClr val="black">
                    <a:tint val="75000"/>
                  </a:prstClr>
                </a:solidFill>
                <a:latin typeface="+mn-lt"/>
                <a:cs typeface="+mn-cs"/>
              </a:defRPr>
            </a:lvl1pPr>
          </a:lstStyle>
          <a:p>
            <a:pPr defTabSz="966268">
              <a:defRPr/>
            </a:pPr>
            <a:endParaRPr lang="en-US"/>
          </a:p>
        </p:txBody>
      </p:sp>
      <p:sp>
        <p:nvSpPr>
          <p:cNvPr id="6" name="Slide Number Placeholder 5"/>
          <p:cNvSpPr>
            <a:spLocks noGrp="1"/>
          </p:cNvSpPr>
          <p:nvPr>
            <p:ph type="sldNum" sz="quarter" idx="4"/>
          </p:nvPr>
        </p:nvSpPr>
        <p:spPr>
          <a:xfrm>
            <a:off x="6880860" y="6780111"/>
            <a:ext cx="2240280" cy="389467"/>
          </a:xfrm>
          <a:prstGeom prst="rect">
            <a:avLst/>
          </a:prstGeom>
        </p:spPr>
        <p:txBody>
          <a:bodyPr vert="horz" lIns="96627" tIns="48314" rIns="96627" bIns="48314" rtlCol="0" anchor="ctr"/>
          <a:lstStyle>
            <a:lvl1pPr algn="r" fontAlgn="auto">
              <a:spcBef>
                <a:spcPts val="0"/>
              </a:spcBef>
              <a:spcAft>
                <a:spcPts val="0"/>
              </a:spcAft>
              <a:defRPr sz="1300" smtClean="0">
                <a:solidFill>
                  <a:prstClr val="black">
                    <a:tint val="75000"/>
                  </a:prstClr>
                </a:solidFill>
                <a:latin typeface="+mn-lt"/>
                <a:cs typeface="+mn-cs"/>
              </a:defRPr>
            </a:lvl1pPr>
          </a:lstStyle>
          <a:p>
            <a:pPr defTabSz="966268">
              <a:defRPr/>
            </a:pPr>
            <a:fld id="{AEC78178-E6DB-42A2-9894-7B4DF7B87933}" type="slidenum">
              <a:rPr lang="en-US" smtClean="0"/>
              <a:pPr defTabSz="966268">
                <a:defRPr/>
              </a:pPr>
              <a:t>‹#›</a:t>
            </a:fld>
            <a:endParaRPr lang="en-US"/>
          </a:p>
        </p:txBody>
      </p:sp>
    </p:spTree>
    <p:extLst>
      <p:ext uri="{BB962C8B-B14F-4D97-AF65-F5344CB8AC3E}">
        <p14:creationId xmlns:p14="http://schemas.microsoft.com/office/powerpoint/2010/main" val="29634710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700" kern="1200">
          <a:solidFill>
            <a:schemeClr val="tx1"/>
          </a:solidFill>
          <a:latin typeface="+mj-lt"/>
          <a:ea typeface="+mj-ea"/>
          <a:cs typeface="+mj-cs"/>
        </a:defRPr>
      </a:lvl1pPr>
      <a:lvl2pPr algn="ctr" rtl="0" fontAlgn="base">
        <a:spcBef>
          <a:spcPct val="0"/>
        </a:spcBef>
        <a:spcAft>
          <a:spcPct val="0"/>
        </a:spcAft>
        <a:defRPr sz="4700">
          <a:solidFill>
            <a:schemeClr val="tx1"/>
          </a:solidFill>
          <a:latin typeface="Calibri" pitchFamily="34" charset="0"/>
        </a:defRPr>
      </a:lvl2pPr>
      <a:lvl3pPr algn="ctr" rtl="0" fontAlgn="base">
        <a:spcBef>
          <a:spcPct val="0"/>
        </a:spcBef>
        <a:spcAft>
          <a:spcPct val="0"/>
        </a:spcAft>
        <a:defRPr sz="4700">
          <a:solidFill>
            <a:schemeClr val="tx1"/>
          </a:solidFill>
          <a:latin typeface="Calibri" pitchFamily="34" charset="0"/>
        </a:defRPr>
      </a:lvl3pPr>
      <a:lvl4pPr algn="ctr" rtl="0" fontAlgn="base">
        <a:spcBef>
          <a:spcPct val="0"/>
        </a:spcBef>
        <a:spcAft>
          <a:spcPct val="0"/>
        </a:spcAft>
        <a:defRPr sz="4700">
          <a:solidFill>
            <a:schemeClr val="tx1"/>
          </a:solidFill>
          <a:latin typeface="Calibri" pitchFamily="34" charset="0"/>
        </a:defRPr>
      </a:lvl4pPr>
      <a:lvl5pPr algn="ctr" rtl="0" fontAlgn="base">
        <a:spcBef>
          <a:spcPct val="0"/>
        </a:spcBef>
        <a:spcAft>
          <a:spcPct val="0"/>
        </a:spcAft>
        <a:defRPr sz="4700">
          <a:solidFill>
            <a:schemeClr val="tx1"/>
          </a:solidFill>
          <a:latin typeface="Calibri" pitchFamily="34" charset="0"/>
        </a:defRPr>
      </a:lvl5pPr>
      <a:lvl6pPr marL="483133" algn="ctr" rtl="0" fontAlgn="base">
        <a:spcBef>
          <a:spcPct val="0"/>
        </a:spcBef>
        <a:spcAft>
          <a:spcPct val="0"/>
        </a:spcAft>
        <a:defRPr sz="4700">
          <a:solidFill>
            <a:schemeClr val="tx1"/>
          </a:solidFill>
          <a:latin typeface="Calibri" pitchFamily="34" charset="0"/>
        </a:defRPr>
      </a:lvl6pPr>
      <a:lvl7pPr marL="966268" algn="ctr" rtl="0" fontAlgn="base">
        <a:spcBef>
          <a:spcPct val="0"/>
        </a:spcBef>
        <a:spcAft>
          <a:spcPct val="0"/>
        </a:spcAft>
        <a:defRPr sz="4700">
          <a:solidFill>
            <a:schemeClr val="tx1"/>
          </a:solidFill>
          <a:latin typeface="Calibri" pitchFamily="34" charset="0"/>
        </a:defRPr>
      </a:lvl7pPr>
      <a:lvl8pPr marL="1449399" algn="ctr" rtl="0" fontAlgn="base">
        <a:spcBef>
          <a:spcPct val="0"/>
        </a:spcBef>
        <a:spcAft>
          <a:spcPct val="0"/>
        </a:spcAft>
        <a:defRPr sz="4700">
          <a:solidFill>
            <a:schemeClr val="tx1"/>
          </a:solidFill>
          <a:latin typeface="Calibri" pitchFamily="34" charset="0"/>
        </a:defRPr>
      </a:lvl8pPr>
      <a:lvl9pPr marL="1932535" algn="ctr" rtl="0" fontAlgn="base">
        <a:spcBef>
          <a:spcPct val="0"/>
        </a:spcBef>
        <a:spcAft>
          <a:spcPct val="0"/>
        </a:spcAft>
        <a:defRPr sz="4700">
          <a:solidFill>
            <a:schemeClr val="tx1"/>
          </a:solidFill>
          <a:latin typeface="Calibri" pitchFamily="34" charset="0"/>
        </a:defRPr>
      </a:lvl9pPr>
    </p:titleStyle>
    <p:bodyStyle>
      <a:lvl1pPr marL="362351" indent="-362351" algn="l" rtl="0" fontAlgn="base">
        <a:spcBef>
          <a:spcPct val="20000"/>
        </a:spcBef>
        <a:spcAft>
          <a:spcPct val="0"/>
        </a:spcAft>
        <a:buFont typeface="Arial" charset="0"/>
        <a:buChar char="•"/>
        <a:defRPr sz="3400" kern="1200">
          <a:solidFill>
            <a:schemeClr val="tx1"/>
          </a:solidFill>
          <a:latin typeface="+mn-lt"/>
          <a:ea typeface="+mn-ea"/>
          <a:cs typeface="+mn-cs"/>
        </a:defRPr>
      </a:lvl1pPr>
      <a:lvl2pPr marL="785092" indent="-301959" algn="l" rtl="0" fontAlgn="base">
        <a:spcBef>
          <a:spcPct val="20000"/>
        </a:spcBef>
        <a:spcAft>
          <a:spcPct val="0"/>
        </a:spcAft>
        <a:buFont typeface="Arial" charset="0"/>
        <a:buChar char="–"/>
        <a:defRPr sz="3000" kern="1200">
          <a:solidFill>
            <a:schemeClr val="tx1"/>
          </a:solidFill>
          <a:latin typeface="+mn-lt"/>
          <a:ea typeface="+mn-ea"/>
          <a:cs typeface="+mn-cs"/>
        </a:defRPr>
      </a:lvl2pPr>
      <a:lvl3pPr marL="1207834" indent="-241568" algn="l" rtl="0" fontAlgn="base">
        <a:spcBef>
          <a:spcPct val="20000"/>
        </a:spcBef>
        <a:spcAft>
          <a:spcPct val="0"/>
        </a:spcAft>
        <a:buFont typeface="Arial" charset="0"/>
        <a:buChar char="•"/>
        <a:defRPr sz="2500" kern="1200">
          <a:solidFill>
            <a:schemeClr val="tx1"/>
          </a:solidFill>
          <a:latin typeface="+mn-lt"/>
          <a:ea typeface="+mn-ea"/>
          <a:cs typeface="+mn-cs"/>
        </a:defRPr>
      </a:lvl3pPr>
      <a:lvl4pPr marL="1690968" indent="-241568" algn="l" rtl="0" fontAlgn="base">
        <a:spcBef>
          <a:spcPct val="20000"/>
        </a:spcBef>
        <a:spcAft>
          <a:spcPct val="0"/>
        </a:spcAft>
        <a:buFont typeface="Arial" charset="0"/>
        <a:buChar char="–"/>
        <a:defRPr sz="2100" kern="1200">
          <a:solidFill>
            <a:schemeClr val="tx1"/>
          </a:solidFill>
          <a:latin typeface="+mn-lt"/>
          <a:ea typeface="+mn-ea"/>
          <a:cs typeface="+mn-cs"/>
        </a:defRPr>
      </a:lvl4pPr>
      <a:lvl5pPr marL="2174104" indent="-241568" algn="l" rtl="0" fontAlgn="base">
        <a:spcBef>
          <a:spcPct val="20000"/>
        </a:spcBef>
        <a:spcAft>
          <a:spcPct val="0"/>
        </a:spcAft>
        <a:buFont typeface="Arial" charset="0"/>
        <a:buChar char="»"/>
        <a:defRPr sz="2100" kern="1200">
          <a:solidFill>
            <a:schemeClr val="tx1"/>
          </a:solidFill>
          <a:latin typeface="+mn-lt"/>
          <a:ea typeface="+mn-ea"/>
          <a:cs typeface="+mn-cs"/>
        </a:defRPr>
      </a:lvl5pPr>
      <a:lvl6pPr marL="2657236" indent="-241568" algn="l" defTabSz="96626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0371" indent="-241568" algn="l" defTabSz="96626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3504" indent="-241568" algn="l" defTabSz="96626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06637" indent="-241568" algn="l" defTabSz="96626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966268" rtl="0" eaLnBrk="1" latinLnBrk="0" hangingPunct="1">
        <a:defRPr sz="1900" kern="1200">
          <a:solidFill>
            <a:schemeClr val="tx1"/>
          </a:solidFill>
          <a:latin typeface="+mn-lt"/>
          <a:ea typeface="+mn-ea"/>
          <a:cs typeface="+mn-cs"/>
        </a:defRPr>
      </a:lvl1pPr>
      <a:lvl2pPr marL="483133" algn="l" defTabSz="966268" rtl="0" eaLnBrk="1" latinLnBrk="0" hangingPunct="1">
        <a:defRPr sz="1900" kern="1200">
          <a:solidFill>
            <a:schemeClr val="tx1"/>
          </a:solidFill>
          <a:latin typeface="+mn-lt"/>
          <a:ea typeface="+mn-ea"/>
          <a:cs typeface="+mn-cs"/>
        </a:defRPr>
      </a:lvl2pPr>
      <a:lvl3pPr marL="966268" algn="l" defTabSz="966268" rtl="0" eaLnBrk="1" latinLnBrk="0" hangingPunct="1">
        <a:defRPr sz="1900" kern="1200">
          <a:solidFill>
            <a:schemeClr val="tx1"/>
          </a:solidFill>
          <a:latin typeface="+mn-lt"/>
          <a:ea typeface="+mn-ea"/>
          <a:cs typeface="+mn-cs"/>
        </a:defRPr>
      </a:lvl3pPr>
      <a:lvl4pPr marL="1449399" algn="l" defTabSz="966268" rtl="0" eaLnBrk="1" latinLnBrk="0" hangingPunct="1">
        <a:defRPr sz="1900" kern="1200">
          <a:solidFill>
            <a:schemeClr val="tx1"/>
          </a:solidFill>
          <a:latin typeface="+mn-lt"/>
          <a:ea typeface="+mn-ea"/>
          <a:cs typeface="+mn-cs"/>
        </a:defRPr>
      </a:lvl4pPr>
      <a:lvl5pPr marL="1932535" algn="l" defTabSz="966268" rtl="0" eaLnBrk="1" latinLnBrk="0" hangingPunct="1">
        <a:defRPr sz="1900" kern="1200">
          <a:solidFill>
            <a:schemeClr val="tx1"/>
          </a:solidFill>
          <a:latin typeface="+mn-lt"/>
          <a:ea typeface="+mn-ea"/>
          <a:cs typeface="+mn-cs"/>
        </a:defRPr>
      </a:lvl5pPr>
      <a:lvl6pPr marL="2415670" algn="l" defTabSz="966268" rtl="0" eaLnBrk="1" latinLnBrk="0" hangingPunct="1">
        <a:defRPr sz="1900" kern="1200">
          <a:solidFill>
            <a:schemeClr val="tx1"/>
          </a:solidFill>
          <a:latin typeface="+mn-lt"/>
          <a:ea typeface="+mn-ea"/>
          <a:cs typeface="+mn-cs"/>
        </a:defRPr>
      </a:lvl6pPr>
      <a:lvl7pPr marL="2898805" algn="l" defTabSz="966268" rtl="0" eaLnBrk="1" latinLnBrk="0" hangingPunct="1">
        <a:defRPr sz="1900" kern="1200">
          <a:solidFill>
            <a:schemeClr val="tx1"/>
          </a:solidFill>
          <a:latin typeface="+mn-lt"/>
          <a:ea typeface="+mn-ea"/>
          <a:cs typeface="+mn-cs"/>
        </a:defRPr>
      </a:lvl7pPr>
      <a:lvl8pPr marL="3381938" algn="l" defTabSz="966268" rtl="0" eaLnBrk="1" latinLnBrk="0" hangingPunct="1">
        <a:defRPr sz="1900" kern="1200">
          <a:solidFill>
            <a:schemeClr val="tx1"/>
          </a:solidFill>
          <a:latin typeface="+mn-lt"/>
          <a:ea typeface="+mn-ea"/>
          <a:cs typeface="+mn-cs"/>
        </a:defRPr>
      </a:lvl8pPr>
      <a:lvl9pPr marL="3865071" algn="l" defTabSz="96626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0160" y="1209330"/>
            <a:ext cx="8161020" cy="1568027"/>
          </a:xfrm>
        </p:spPr>
        <p:txBody>
          <a:bodyPr/>
          <a:lstStyle/>
          <a:p>
            <a:r>
              <a:rPr lang="en-US" b="1" dirty="0" smtClean="0">
                <a:solidFill>
                  <a:srgbClr val="C00000"/>
                </a:solidFill>
              </a:rPr>
              <a:t>Malaria Elimination </a:t>
            </a:r>
            <a:r>
              <a:rPr lang="en-US" b="1" dirty="0" err="1" smtClean="0">
                <a:solidFill>
                  <a:srgbClr val="C00000"/>
                </a:solidFill>
              </a:rPr>
              <a:t>Programme</a:t>
            </a:r>
            <a:r>
              <a:rPr lang="en-US" b="1" dirty="0" smtClean="0">
                <a:solidFill>
                  <a:srgbClr val="C00000"/>
                </a:solidFill>
              </a:rPr>
              <a:t/>
            </a:r>
            <a:br>
              <a:rPr lang="en-US" b="1" dirty="0" smtClean="0">
                <a:solidFill>
                  <a:srgbClr val="C00000"/>
                </a:solidFill>
              </a:rPr>
            </a:br>
            <a:r>
              <a:rPr lang="en-US" b="1" dirty="0" smtClean="0">
                <a:solidFill>
                  <a:srgbClr val="C00000"/>
                </a:solidFill>
              </a:rPr>
              <a:t>Timor </a:t>
            </a:r>
            <a:r>
              <a:rPr lang="en-US" b="1" dirty="0" err="1" smtClean="0">
                <a:solidFill>
                  <a:srgbClr val="C00000"/>
                </a:solidFill>
              </a:rPr>
              <a:t>Leste</a:t>
            </a:r>
            <a:r>
              <a:rPr lang="en-US" b="1" dirty="0" smtClean="0">
                <a:solidFill>
                  <a:srgbClr val="C00000"/>
                </a:solidFill>
              </a:rPr>
              <a:t> </a:t>
            </a:r>
            <a:endParaRPr lang="en-US" b="1" dirty="0">
              <a:solidFill>
                <a:srgbClr val="C00000"/>
              </a:solidFill>
            </a:endParaRPr>
          </a:p>
        </p:txBody>
      </p:sp>
      <p:sp>
        <p:nvSpPr>
          <p:cNvPr id="3" name="Subtitle 2"/>
          <p:cNvSpPr>
            <a:spLocks noGrp="1"/>
          </p:cNvSpPr>
          <p:nvPr>
            <p:ph type="subTitle" idx="1"/>
          </p:nvPr>
        </p:nvSpPr>
        <p:spPr>
          <a:xfrm>
            <a:off x="984176" y="3441576"/>
            <a:ext cx="7152888" cy="3240359"/>
          </a:xfrm>
        </p:spPr>
        <p:txBody>
          <a:bodyPr/>
          <a:lstStyle/>
          <a:p>
            <a:r>
              <a:rPr lang="en-US" sz="3200" dirty="0" smtClean="0">
                <a:solidFill>
                  <a:schemeClr val="tx1"/>
                </a:solidFill>
              </a:rPr>
              <a:t>National </a:t>
            </a:r>
            <a:r>
              <a:rPr lang="en-US" sz="3200" smtClean="0">
                <a:solidFill>
                  <a:schemeClr val="tx1"/>
                </a:solidFill>
              </a:rPr>
              <a:t>Malaria Programme </a:t>
            </a:r>
            <a:endParaRPr lang="en-US" sz="3200" dirty="0" smtClean="0">
              <a:solidFill>
                <a:schemeClr val="tx1"/>
              </a:solidFill>
            </a:endParaRPr>
          </a:p>
          <a:p>
            <a:r>
              <a:rPr lang="en-US" sz="3200" dirty="0" smtClean="0">
                <a:solidFill>
                  <a:schemeClr val="tx1"/>
                </a:solidFill>
              </a:rPr>
              <a:t>Department </a:t>
            </a:r>
            <a:r>
              <a:rPr lang="en-US" sz="3200" dirty="0">
                <a:solidFill>
                  <a:schemeClr val="tx1"/>
                </a:solidFill>
              </a:rPr>
              <a:t>of CDC</a:t>
            </a:r>
          </a:p>
          <a:p>
            <a:r>
              <a:rPr lang="en-US" sz="3200" dirty="0">
                <a:solidFill>
                  <a:schemeClr val="tx1"/>
                </a:solidFill>
              </a:rPr>
              <a:t>Ministry of Health</a:t>
            </a:r>
          </a:p>
          <a:p>
            <a:r>
              <a:rPr lang="en-US" sz="3200" dirty="0">
                <a:solidFill>
                  <a:schemeClr val="tx1"/>
                </a:solidFill>
              </a:rPr>
              <a:t>Timor </a:t>
            </a:r>
            <a:r>
              <a:rPr lang="en-US" sz="3200" dirty="0" err="1" smtClean="0">
                <a:solidFill>
                  <a:schemeClr val="tx1"/>
                </a:solidFill>
              </a:rPr>
              <a:t>Leste</a:t>
            </a:r>
          </a:p>
          <a:p>
            <a:r>
              <a:rPr lang="en-US" sz="3200" dirty="0" smtClean="0">
                <a:solidFill>
                  <a:schemeClr val="tx1"/>
                </a:solidFill>
              </a:rPr>
              <a:t>19/08/2017</a:t>
            </a:r>
            <a:endParaRPr lang="en-US" sz="3200" dirty="0">
              <a:solidFill>
                <a:schemeClr val="tx1"/>
              </a:solidFill>
            </a:endParaRPr>
          </a:p>
        </p:txBody>
      </p:sp>
    </p:spTree>
    <p:extLst>
      <p:ext uri="{BB962C8B-B14F-4D97-AF65-F5344CB8AC3E}">
        <p14:creationId xmlns:p14="http://schemas.microsoft.com/office/powerpoint/2010/main" val="2161736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292" y="201216"/>
            <a:ext cx="9148616" cy="1075319"/>
          </a:xfrm>
        </p:spPr>
        <p:txBody>
          <a:bodyPr>
            <a:noAutofit/>
          </a:bodyPr>
          <a:lstStyle/>
          <a:p>
            <a:r>
              <a:rPr lang="en-US" sz="2700" b="1" dirty="0">
                <a:solidFill>
                  <a:schemeClr val="accent6">
                    <a:lumMod val="50000"/>
                  </a:schemeClr>
                </a:solidFill>
                <a:latin typeface="Candara" pitchFamily="34" charset="0"/>
              </a:rPr>
              <a:t>Implementation of evidence based malaria vector control based on entomological surveillance</a:t>
            </a:r>
          </a:p>
        </p:txBody>
      </p:sp>
      <p:pic>
        <p:nvPicPr>
          <p:cNvPr id="3074" name="Picture 2" descr="Z:\technical\COMMUNICATIONS\2013\Photos 2013\World Malaria Day April 26 2013\Best photos\menuel ag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768" y="1199735"/>
            <a:ext cx="2859985" cy="19243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Z:\technical\COMMUNICATIONS\2013\Photos 2013\World Malaria Day April 26 2013\Best photos\horacio examines bet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2768" y="4192993"/>
            <a:ext cx="2859985" cy="192434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bwMode="auto">
          <a:xfrm>
            <a:off x="415320" y="1636694"/>
            <a:ext cx="2384481" cy="2143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1" descr="Z:\technical\DISEASE SPECIFIC\Malaria\Malaria pictures\Karen Reidy's photos from Malaria Field Trip to Hera during SEARO Communications Mission September 23 - 27 2012\2\DSC_7451.JPG"/>
          <p:cNvPicPr>
            <a:picLocks noGrp="1" noChangeAspect="1" noChangeArrowheads="1"/>
          </p:cNvPicPr>
          <p:nvPr>
            <p:ph sz="half" idx="2"/>
          </p:nvPr>
        </p:nvPicPr>
        <p:blipFill>
          <a:blip r:embed="rId6" cstate="print">
            <a:extLst>
              <a:ext uri="{28A0092B-C50C-407E-A947-70E740481C1C}">
                <a14:useLocalDpi xmlns:a14="http://schemas.microsoft.com/office/drawing/2010/main" val="0"/>
              </a:ext>
            </a:extLst>
          </a:blip>
          <a:srcRect/>
          <a:stretch>
            <a:fillRect/>
          </a:stretch>
        </p:blipFill>
        <p:spPr bwMode="auto">
          <a:xfrm>
            <a:off x="415313" y="3955071"/>
            <a:ext cx="2444058" cy="16444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SAM_01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4447" y="1605783"/>
            <a:ext cx="1738993" cy="215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P100004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66927" y="3880231"/>
            <a:ext cx="2174051" cy="16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90921" y="5577813"/>
            <a:ext cx="4925657" cy="1205602"/>
          </a:xfrm>
          <a:prstGeom prst="rect">
            <a:avLst/>
          </a:prstGeom>
          <a:noFill/>
        </p:spPr>
        <p:txBody>
          <a:bodyPr wrap="square" lIns="96600" tIns="48300" rIns="96600" bIns="48300" rtlCol="0">
            <a:spAutoFit/>
          </a:bodyPr>
          <a:lstStyle/>
          <a:p>
            <a:pPr algn="ctr"/>
            <a:r>
              <a:rPr lang="en-US" sz="1800" dirty="0">
                <a:latin typeface="Candara" pitchFamily="34" charset="0"/>
              </a:rPr>
              <a:t>Entomological surveillance for monitoring of the bionomics of malaria vectors using different entomological techniques for implementation of evidence based vector control.</a:t>
            </a:r>
          </a:p>
        </p:txBody>
      </p:sp>
      <p:sp>
        <p:nvSpPr>
          <p:cNvPr id="8" name="TextBox 7"/>
          <p:cNvSpPr txBox="1"/>
          <p:nvPr/>
        </p:nvSpPr>
        <p:spPr>
          <a:xfrm>
            <a:off x="6463990" y="3124078"/>
            <a:ext cx="3157593" cy="1082491"/>
          </a:xfrm>
          <a:prstGeom prst="rect">
            <a:avLst/>
          </a:prstGeom>
          <a:noFill/>
        </p:spPr>
        <p:txBody>
          <a:bodyPr wrap="square" lIns="96600" tIns="48300" rIns="96600" bIns="48300" rtlCol="0">
            <a:spAutoFit/>
          </a:bodyPr>
          <a:lstStyle/>
          <a:p>
            <a:pPr algn="ctr">
              <a:defRPr/>
            </a:pPr>
            <a:r>
              <a:rPr lang="en-US" sz="1600" dirty="0">
                <a:latin typeface="Candara" pitchFamily="34" charset="0"/>
              </a:rPr>
              <a:t>Monitoring the persistence of the insecticide impregnated to the fibers of the nets and mortality rate of the malaria vectors.</a:t>
            </a:r>
            <a:endParaRPr lang="en-IN" sz="1600" dirty="0"/>
          </a:p>
        </p:txBody>
      </p:sp>
      <p:cxnSp>
        <p:nvCxnSpPr>
          <p:cNvPr id="20" name="Straight Connector 19"/>
          <p:cNvCxnSpPr/>
          <p:nvPr/>
        </p:nvCxnSpPr>
        <p:spPr>
          <a:xfrm>
            <a:off x="5859118" y="1612574"/>
            <a:ext cx="0" cy="5069363"/>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761598" y="6117338"/>
            <a:ext cx="2859985" cy="1082491"/>
          </a:xfrm>
          <a:prstGeom prst="rect">
            <a:avLst/>
          </a:prstGeom>
          <a:noFill/>
        </p:spPr>
        <p:txBody>
          <a:bodyPr wrap="square" lIns="96600" tIns="48300" rIns="96600" bIns="48300" rtlCol="0">
            <a:spAutoFit/>
          </a:bodyPr>
          <a:lstStyle/>
          <a:p>
            <a:pPr algn="ctr"/>
            <a:r>
              <a:rPr lang="en-IN" sz="1600" dirty="0">
                <a:latin typeface="Candara" panose="020E0502030303020204" pitchFamily="34" charset="0"/>
              </a:rPr>
              <a:t>Insecticide resistance monitoring for selection of suitable susceptible insecticide for indoor residual spraying.</a:t>
            </a:r>
          </a:p>
        </p:txBody>
      </p:sp>
    </p:spTree>
    <p:extLst>
      <p:ext uri="{BB962C8B-B14F-4D97-AF65-F5344CB8AC3E}">
        <p14:creationId xmlns:p14="http://schemas.microsoft.com/office/powerpoint/2010/main" val="1247908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921" y="278030"/>
            <a:ext cx="8641080" cy="1612979"/>
          </a:xfrm>
        </p:spPr>
        <p:txBody>
          <a:bodyPr>
            <a:noAutofit/>
          </a:bodyPr>
          <a:lstStyle/>
          <a:p>
            <a:r>
              <a:rPr lang="en-US" sz="3200" b="1" dirty="0">
                <a:solidFill>
                  <a:schemeClr val="accent6">
                    <a:lumMod val="50000"/>
                  </a:schemeClr>
                </a:solidFill>
                <a:latin typeface="Candara" pitchFamily="34" charset="0"/>
              </a:rPr>
              <a:t>Use of Long Lasting Insecticide treated Nets (LLIN)  and Indoor Residual Spraying (IRS)  in malaria risk areas</a:t>
            </a:r>
          </a:p>
        </p:txBody>
      </p:sp>
      <p:pic>
        <p:nvPicPr>
          <p:cNvPr id="2050" name="Picture 2" descr="Z:\technical\COMMUNICATIONS\2013\Photos 2013\World Malaria Day April 26 2013\Best photos\Bernadette Mozinho and her son Zaqil from Fuiloru village, Los Palos sleep under the mosquito net World Malaria Day April 26 2013 photo by Karen Reidy.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0" y="1967812"/>
            <a:ext cx="3288432" cy="221262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Z:\technical\COMMUNICATIONS\2013\Photos 2013\Malaria Field Visit with WHO consultants September 2013 photos by Marie Agnes Heine WHO HQ\DSC_01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8916" y="2135603"/>
            <a:ext cx="1814601" cy="274614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PHOTO LLINs\LLINS distribution to children under 5 with assistance from Community Health Volunteer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0811" y="1931275"/>
            <a:ext cx="2910390" cy="22174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4148715"/>
            <a:ext cx="3288432" cy="805492"/>
          </a:xfrm>
          <a:prstGeom prst="rect">
            <a:avLst/>
          </a:prstGeom>
          <a:noFill/>
        </p:spPr>
        <p:txBody>
          <a:bodyPr wrap="square" lIns="96600" tIns="48300" rIns="96600" bIns="48300" rtlCol="0">
            <a:spAutoFit/>
          </a:bodyPr>
          <a:lstStyle/>
          <a:p>
            <a:pPr algn="ctr"/>
            <a:r>
              <a:rPr lang="en-US" sz="1800" dirty="0">
                <a:latin typeface="Candara" pitchFamily="34" charset="0"/>
              </a:rPr>
              <a:t>&gt;80%  people in risk areas sleep under a LLIN</a:t>
            </a:r>
            <a:r>
              <a:rPr lang="en-US" sz="2700" dirty="0"/>
              <a:t>.</a:t>
            </a:r>
            <a:endParaRPr lang="en-US" sz="1800" dirty="0">
              <a:latin typeface="Candara" pitchFamily="34" charset="0"/>
            </a:endParaRPr>
          </a:p>
        </p:txBody>
      </p:sp>
      <p:sp>
        <p:nvSpPr>
          <p:cNvPr id="7" name="TextBox 6"/>
          <p:cNvSpPr txBox="1"/>
          <p:nvPr/>
        </p:nvSpPr>
        <p:spPr>
          <a:xfrm>
            <a:off x="3363259" y="4884882"/>
            <a:ext cx="3099944" cy="1220990"/>
          </a:xfrm>
          <a:prstGeom prst="rect">
            <a:avLst/>
          </a:prstGeom>
          <a:noFill/>
        </p:spPr>
        <p:txBody>
          <a:bodyPr wrap="square" lIns="96600" tIns="48300" rIns="96600" bIns="48300" rtlCol="0">
            <a:spAutoFit/>
          </a:bodyPr>
          <a:lstStyle/>
          <a:p>
            <a:pPr algn="ctr"/>
            <a:r>
              <a:rPr lang="en-US" sz="1800" dirty="0">
                <a:latin typeface="Candara" pitchFamily="34" charset="0"/>
              </a:rPr>
              <a:t>IRS : &gt;80% houses fully sprayed with susceptible insecticide in risk areas.</a:t>
            </a:r>
          </a:p>
          <a:p>
            <a:endParaRPr lang="en-US" dirty="0"/>
          </a:p>
        </p:txBody>
      </p:sp>
      <p:sp>
        <p:nvSpPr>
          <p:cNvPr id="8" name="TextBox 7"/>
          <p:cNvSpPr txBox="1"/>
          <p:nvPr/>
        </p:nvSpPr>
        <p:spPr>
          <a:xfrm>
            <a:off x="6615203" y="4146073"/>
            <a:ext cx="2985998" cy="651604"/>
          </a:xfrm>
          <a:prstGeom prst="rect">
            <a:avLst/>
          </a:prstGeom>
          <a:noFill/>
        </p:spPr>
        <p:txBody>
          <a:bodyPr wrap="square" lIns="96600" tIns="48300" rIns="96600" bIns="48300" rtlCol="0">
            <a:spAutoFit/>
          </a:bodyPr>
          <a:lstStyle/>
          <a:p>
            <a:pPr algn="ctr"/>
            <a:r>
              <a:rPr lang="en-US" sz="1800" dirty="0">
                <a:latin typeface="Candara" pitchFamily="34" charset="0"/>
              </a:rPr>
              <a:t>LLIN being distributed in the community.</a:t>
            </a:r>
          </a:p>
        </p:txBody>
      </p:sp>
    </p:spTree>
    <p:extLst>
      <p:ext uri="{BB962C8B-B14F-4D97-AF65-F5344CB8AC3E}">
        <p14:creationId xmlns:p14="http://schemas.microsoft.com/office/powerpoint/2010/main" val="31656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chemeClr val="accent6">
                    <a:lumMod val="50000"/>
                  </a:schemeClr>
                </a:solidFill>
                <a:latin typeface="Candara" pitchFamily="34" charset="0"/>
              </a:rPr>
              <a:t>Community based malaria diagnosis and treatment</a:t>
            </a:r>
          </a:p>
        </p:txBody>
      </p:sp>
      <p:pic>
        <p:nvPicPr>
          <p:cNvPr id="6" name="Picture 2" descr="E:\1600 GB pen 21 June 2014\DRYB16MB\Photo manel camera\P10508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 y="1506960"/>
            <a:ext cx="3614569" cy="2438400"/>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descr="P1000538"/>
          <p:cNvPicPr>
            <a:picLocks noGrp="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3212824" y="4118451"/>
            <a:ext cx="3402378" cy="25595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2" descr="C:\Users\Asus\Pictures\Debreafing in Oecusse October 2016\2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1490318"/>
            <a:ext cx="3200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817697" y="1967815"/>
            <a:ext cx="2419469" cy="651604"/>
          </a:xfrm>
          <a:prstGeom prst="rect">
            <a:avLst/>
          </a:prstGeom>
          <a:noFill/>
        </p:spPr>
        <p:txBody>
          <a:bodyPr wrap="square" lIns="96600" tIns="48300" rIns="96600" bIns="48300" rtlCol="0">
            <a:spAutoFit/>
          </a:bodyPr>
          <a:lstStyle/>
          <a:p>
            <a:pPr algn="ctr"/>
            <a:r>
              <a:rPr lang="en-US" sz="1800" dirty="0">
                <a:latin typeface="Candara" pitchFamily="34" charset="0"/>
              </a:rPr>
              <a:t>Active case detection in the community </a:t>
            </a:r>
          </a:p>
        </p:txBody>
      </p:sp>
      <p:sp>
        <p:nvSpPr>
          <p:cNvPr id="11" name="TextBox 10"/>
          <p:cNvSpPr txBox="1"/>
          <p:nvPr/>
        </p:nvSpPr>
        <p:spPr>
          <a:xfrm>
            <a:off x="3222799" y="6687349"/>
            <a:ext cx="3477986" cy="374605"/>
          </a:xfrm>
          <a:prstGeom prst="rect">
            <a:avLst/>
          </a:prstGeom>
          <a:noFill/>
        </p:spPr>
        <p:txBody>
          <a:bodyPr wrap="square" lIns="96600" tIns="48300" rIns="96600" bIns="48300" rtlCol="0">
            <a:spAutoFit/>
          </a:bodyPr>
          <a:lstStyle/>
          <a:p>
            <a:pPr algn="ctr"/>
            <a:r>
              <a:rPr lang="en-US" sz="1800" dirty="0">
                <a:latin typeface="Candara" pitchFamily="34" charset="0"/>
              </a:rPr>
              <a:t>Mobile Malaria Clinic</a:t>
            </a:r>
          </a:p>
        </p:txBody>
      </p:sp>
    </p:spTree>
    <p:extLst>
      <p:ext uri="{BB962C8B-B14F-4D97-AF65-F5344CB8AC3E}">
        <p14:creationId xmlns:p14="http://schemas.microsoft.com/office/powerpoint/2010/main" val="1898323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096" y="124407"/>
            <a:ext cx="9148616" cy="998511"/>
          </a:xfrm>
        </p:spPr>
        <p:txBody>
          <a:bodyPr>
            <a:noAutofit/>
          </a:bodyPr>
          <a:lstStyle/>
          <a:p>
            <a:r>
              <a:rPr lang="en-US" sz="3200" b="1" dirty="0">
                <a:solidFill>
                  <a:schemeClr val="accent6">
                    <a:lumMod val="50000"/>
                  </a:schemeClr>
                </a:solidFill>
                <a:latin typeface="Candara" pitchFamily="34" charset="0"/>
              </a:rPr>
              <a:t>Intersectoral collaboration and community participation</a:t>
            </a:r>
          </a:p>
        </p:txBody>
      </p:sp>
      <p:pic>
        <p:nvPicPr>
          <p:cNvPr id="7" name="Picture 2" descr="E:\1 IPVM ALL\200 Exhibition\Posters exhibution\Extra photoes\DSC_9580.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7001177" y="4410281"/>
            <a:ext cx="2600023" cy="175419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3420299" y="1209328"/>
            <a:ext cx="2760619" cy="223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descr="E:\804 Photo Nik 5200\8 Photo May 2 IPVM\DSC_011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209328"/>
            <a:ext cx="3301284" cy="222744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804 Photo Nik 5200\3 22-3-14 Nikon 22 march 14\DSC_813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844" y="4480839"/>
            <a:ext cx="2721512" cy="183626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E:\804 Photo Nik 5200\3 22-3-14 Nikon 22 march 14\DSC_850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 y="4477518"/>
            <a:ext cx="2733539" cy="1844378"/>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E:\804 Photo Nik 5200\1.2 Manatuto\DSC_756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99918" y="1289357"/>
            <a:ext cx="3301282" cy="22274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39649" y="3441580"/>
            <a:ext cx="2721902" cy="697770"/>
          </a:xfrm>
          <a:prstGeom prst="rect">
            <a:avLst/>
          </a:prstGeom>
          <a:noFill/>
        </p:spPr>
        <p:txBody>
          <a:bodyPr wrap="square" lIns="96600" tIns="48300" rIns="96600" bIns="48300" rtlCol="0">
            <a:spAutoFit/>
          </a:bodyPr>
          <a:lstStyle/>
          <a:p>
            <a:pPr algn="ctr"/>
            <a:r>
              <a:rPr lang="en-US" sz="1300" dirty="0">
                <a:latin typeface="Candara" pitchFamily="34" charset="0"/>
              </a:rPr>
              <a:t>Intersectoral collaboration meeting with MoH , Ministry of Agriculture and administration.</a:t>
            </a:r>
          </a:p>
        </p:txBody>
      </p:sp>
      <p:sp>
        <p:nvSpPr>
          <p:cNvPr id="8" name="TextBox 7"/>
          <p:cNvSpPr txBox="1"/>
          <p:nvPr/>
        </p:nvSpPr>
        <p:spPr>
          <a:xfrm>
            <a:off x="0" y="3423820"/>
            <a:ext cx="3301284" cy="1097817"/>
          </a:xfrm>
          <a:prstGeom prst="rect">
            <a:avLst/>
          </a:prstGeom>
          <a:noFill/>
        </p:spPr>
        <p:txBody>
          <a:bodyPr wrap="square" lIns="96600" tIns="48300" rIns="96600" bIns="48300" rtlCol="0">
            <a:spAutoFit/>
          </a:bodyPr>
          <a:lstStyle/>
          <a:p>
            <a:pPr algn="ctr"/>
            <a:r>
              <a:rPr lang="en-US" sz="1300" dirty="0">
                <a:latin typeface="Candara" pitchFamily="34" charset="0"/>
              </a:rPr>
              <a:t>Empowering the farmers by providing hands-on training by sensitizing them about various aspects of malaria and pest also which helps them protect against the diseases holistically </a:t>
            </a:r>
          </a:p>
        </p:txBody>
      </p:sp>
      <p:sp>
        <p:nvSpPr>
          <p:cNvPr id="17" name="TextBox 16"/>
          <p:cNvSpPr txBox="1"/>
          <p:nvPr/>
        </p:nvSpPr>
        <p:spPr>
          <a:xfrm>
            <a:off x="6299916" y="3519243"/>
            <a:ext cx="3301284" cy="295466"/>
          </a:xfrm>
          <a:prstGeom prst="rect">
            <a:avLst/>
          </a:prstGeom>
          <a:noFill/>
        </p:spPr>
        <p:txBody>
          <a:bodyPr wrap="square" lIns="96600" tIns="48300" rIns="96600" bIns="48300" rtlCol="0">
            <a:spAutoFit/>
          </a:bodyPr>
          <a:lstStyle/>
          <a:p>
            <a:pPr algn="ctr"/>
            <a:r>
              <a:rPr lang="en-US" sz="1300" dirty="0">
                <a:latin typeface="Candara" pitchFamily="34" charset="0"/>
              </a:rPr>
              <a:t>Farmer school-learning by doing.</a:t>
            </a:r>
          </a:p>
        </p:txBody>
      </p:sp>
      <p:sp>
        <p:nvSpPr>
          <p:cNvPr id="11" name="TextBox 10"/>
          <p:cNvSpPr txBox="1"/>
          <p:nvPr/>
        </p:nvSpPr>
        <p:spPr>
          <a:xfrm>
            <a:off x="6993244" y="6124959"/>
            <a:ext cx="2607956" cy="497715"/>
          </a:xfrm>
          <a:prstGeom prst="rect">
            <a:avLst/>
          </a:prstGeom>
          <a:noFill/>
        </p:spPr>
        <p:txBody>
          <a:bodyPr wrap="square" lIns="96600" tIns="48300" rIns="96600" bIns="48300" rtlCol="0">
            <a:spAutoFit/>
          </a:bodyPr>
          <a:lstStyle/>
          <a:p>
            <a:pPr algn="ctr"/>
            <a:r>
              <a:rPr lang="en-US" sz="1300" dirty="0">
                <a:latin typeface="Candara" pitchFamily="34" charset="0"/>
              </a:rPr>
              <a:t>Larval source reduction with farmer community participation.</a:t>
            </a:r>
          </a:p>
        </p:txBody>
      </p:sp>
      <p:sp>
        <p:nvSpPr>
          <p:cNvPr id="12" name="TextBox 11"/>
          <p:cNvSpPr txBox="1"/>
          <p:nvPr/>
        </p:nvSpPr>
        <p:spPr>
          <a:xfrm>
            <a:off x="5" y="6370047"/>
            <a:ext cx="2733539" cy="697770"/>
          </a:xfrm>
          <a:prstGeom prst="rect">
            <a:avLst/>
          </a:prstGeom>
          <a:noFill/>
        </p:spPr>
        <p:txBody>
          <a:bodyPr wrap="square" lIns="96600" tIns="48300" rIns="96600" bIns="48300" rtlCol="0">
            <a:spAutoFit/>
          </a:bodyPr>
          <a:lstStyle/>
          <a:p>
            <a:pPr algn="ctr"/>
            <a:r>
              <a:rPr lang="en-US" sz="1300" dirty="0">
                <a:latin typeface="Candara" pitchFamily="34" charset="0"/>
              </a:rPr>
              <a:t>Community using LLIN as awareness about malaria and its prevention increases. </a:t>
            </a:r>
          </a:p>
        </p:txBody>
      </p:sp>
      <p:sp>
        <p:nvSpPr>
          <p:cNvPr id="13" name="TextBox 12"/>
          <p:cNvSpPr txBox="1"/>
          <p:nvPr/>
        </p:nvSpPr>
        <p:spPr>
          <a:xfrm>
            <a:off x="3439649" y="6306623"/>
            <a:ext cx="2721902" cy="497715"/>
          </a:xfrm>
          <a:prstGeom prst="rect">
            <a:avLst/>
          </a:prstGeom>
          <a:noFill/>
        </p:spPr>
        <p:txBody>
          <a:bodyPr wrap="square" lIns="96600" tIns="48300" rIns="96600" bIns="48300" rtlCol="0">
            <a:spAutoFit/>
          </a:bodyPr>
          <a:lstStyle/>
          <a:p>
            <a:pPr algn="ctr"/>
            <a:r>
              <a:rPr lang="en-US" sz="1300" dirty="0">
                <a:latin typeface="Candara" pitchFamily="34" charset="0"/>
              </a:rPr>
              <a:t>Monitoring larval density and pest density by farmers.</a:t>
            </a:r>
          </a:p>
        </p:txBody>
      </p:sp>
    </p:spTree>
    <p:extLst>
      <p:ext uri="{BB962C8B-B14F-4D97-AF65-F5344CB8AC3E}">
        <p14:creationId xmlns:p14="http://schemas.microsoft.com/office/powerpoint/2010/main" val="601239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129208"/>
            <a:ext cx="8641080" cy="906780"/>
          </a:xfrm>
        </p:spPr>
        <p:txBody>
          <a:bodyPr>
            <a:normAutofit/>
          </a:bodyPr>
          <a:lstStyle/>
          <a:p>
            <a:r>
              <a:rPr lang="en-US" sz="3200" b="1" dirty="0">
                <a:solidFill>
                  <a:schemeClr val="accent6">
                    <a:lumMod val="50000"/>
                  </a:schemeClr>
                </a:solidFill>
                <a:latin typeface="Candara" pitchFamily="34" charset="0"/>
              </a:rPr>
              <a:t>Strong Monitoring and Evaluation</a:t>
            </a:r>
          </a:p>
        </p:txBody>
      </p:sp>
      <p:pic>
        <p:nvPicPr>
          <p:cNvPr id="1026" name="Picture 2" descr="C:\Users\Asus\Pictures\2017-03-25 Timor Leste August 2015\Timor Leste August 2015 06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 y="1138206"/>
            <a:ext cx="3024335" cy="230425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F:\supervision and microscopist training 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02494"/>
            <a:ext cx="3099944" cy="23618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14753849_10208476955093826_2283419069494204414_o.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6502746" y="4502494"/>
            <a:ext cx="3098454" cy="23618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13654184_10207693792515251_477145610401874568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6871" y="1138205"/>
            <a:ext cx="3024337" cy="230425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024335" y="1048891"/>
            <a:ext cx="2948728" cy="928603"/>
          </a:xfrm>
          <a:prstGeom prst="rect">
            <a:avLst/>
          </a:prstGeom>
          <a:noFill/>
        </p:spPr>
        <p:txBody>
          <a:bodyPr wrap="square" lIns="96600" tIns="48300" rIns="96600" bIns="48300" rtlCol="0">
            <a:spAutoFit/>
          </a:bodyPr>
          <a:lstStyle/>
          <a:p>
            <a:r>
              <a:rPr lang="en-US" sz="1800" dirty="0">
                <a:latin typeface="Candara" pitchFamily="34" charset="0"/>
              </a:rPr>
              <a:t>External review of the malaria national programme.</a:t>
            </a:r>
          </a:p>
        </p:txBody>
      </p:sp>
      <p:sp>
        <p:nvSpPr>
          <p:cNvPr id="13" name="TextBox 12"/>
          <p:cNvSpPr txBox="1"/>
          <p:nvPr/>
        </p:nvSpPr>
        <p:spPr>
          <a:xfrm>
            <a:off x="3364040" y="5040160"/>
            <a:ext cx="2948728" cy="1128657"/>
          </a:xfrm>
          <a:prstGeom prst="rect">
            <a:avLst/>
          </a:prstGeom>
          <a:noFill/>
        </p:spPr>
        <p:txBody>
          <a:bodyPr wrap="square" lIns="96600" tIns="48300" rIns="96600" bIns="48300" rtlCol="0">
            <a:spAutoFit/>
          </a:bodyPr>
          <a:lstStyle/>
          <a:p>
            <a:pPr algn="ctr"/>
            <a:r>
              <a:rPr lang="en-US" sz="1800" dirty="0">
                <a:latin typeface="Candara" pitchFamily="34" charset="0"/>
              </a:rPr>
              <a:t>Monitoring and Evaluation malaria data in the field and at health institutions. </a:t>
            </a:r>
          </a:p>
          <a:p>
            <a:endParaRPr lang="en-US" sz="1300" dirty="0">
              <a:latin typeface="Candara" pitchFamily="34" charset="0"/>
            </a:endParaRPr>
          </a:p>
        </p:txBody>
      </p:sp>
      <p:sp>
        <p:nvSpPr>
          <p:cNvPr id="4" name="TextBox 3"/>
          <p:cNvSpPr txBox="1"/>
          <p:nvPr/>
        </p:nvSpPr>
        <p:spPr>
          <a:xfrm>
            <a:off x="3133114" y="2033771"/>
            <a:ext cx="3476919" cy="1774988"/>
          </a:xfrm>
          <a:prstGeom prst="rect">
            <a:avLst/>
          </a:prstGeom>
          <a:noFill/>
        </p:spPr>
        <p:txBody>
          <a:bodyPr wrap="square" lIns="96600" tIns="48300" rIns="96600" bIns="48300" rtlCol="0">
            <a:spAutoFit/>
          </a:bodyPr>
          <a:lstStyle/>
          <a:p>
            <a:pPr algn="r"/>
            <a:r>
              <a:rPr lang="en-US" sz="1800" dirty="0">
                <a:latin typeface="Candara" pitchFamily="34" charset="0"/>
              </a:rPr>
              <a:t>Quarterly monitoring and evaluation meeting with  municipality  malaria officers to assess the progress and learn from others experiences. </a:t>
            </a:r>
          </a:p>
          <a:p>
            <a:endParaRPr lang="en-IN" dirty="0"/>
          </a:p>
        </p:txBody>
      </p:sp>
      <p:cxnSp>
        <p:nvCxnSpPr>
          <p:cNvPr id="5" name="Straight Connector 4"/>
          <p:cNvCxnSpPr/>
          <p:nvPr/>
        </p:nvCxnSpPr>
        <p:spPr>
          <a:xfrm>
            <a:off x="3364042" y="2033770"/>
            <a:ext cx="260902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465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09882" y="1046110"/>
            <a:ext cx="8781436" cy="5851850"/>
          </a:xfrm>
        </p:spPr>
        <p:txBody>
          <a:bodyPr>
            <a:noAutofit/>
          </a:bodyPr>
          <a:lstStyle/>
          <a:p>
            <a:pPr lvl="0"/>
            <a:r>
              <a:rPr lang="en-US" altLang="en-US" sz="2700" dirty="0">
                <a:solidFill>
                  <a:prstClr val="black"/>
                </a:solidFill>
                <a:latin typeface="Candara" pitchFamily="34" charset="0"/>
              </a:rPr>
              <a:t>Cross border collaboration with West Timor as 98% cases reported from the border</a:t>
            </a:r>
          </a:p>
          <a:p>
            <a:pPr lvl="0"/>
            <a:r>
              <a:rPr lang="en-US" altLang="en-US" sz="2700" dirty="0">
                <a:solidFill>
                  <a:prstClr val="black"/>
                </a:solidFill>
                <a:latin typeface="Candara" pitchFamily="34" charset="0"/>
                <a:ea typeface="Calibri" pitchFamily="34" charset="0"/>
                <a:cs typeface="Times New Roman" pitchFamily="18" charset="0"/>
              </a:rPr>
              <a:t>Rapid response to the reported malaria cases to reduce indigenous malaria transmission</a:t>
            </a:r>
            <a:endParaRPr lang="en-US" altLang="en-US" sz="2700" dirty="0">
              <a:solidFill>
                <a:prstClr val="black"/>
              </a:solidFill>
              <a:latin typeface="Candara" pitchFamily="34" charset="0"/>
            </a:endParaRPr>
          </a:p>
          <a:p>
            <a:pPr lvl="0">
              <a:lnSpc>
                <a:spcPct val="150000"/>
              </a:lnSpc>
              <a:defRPr/>
            </a:pPr>
            <a:r>
              <a:rPr lang="en-US" altLang="en-US" sz="2700" dirty="0">
                <a:solidFill>
                  <a:prstClr val="black"/>
                </a:solidFill>
                <a:latin typeface="Candara" pitchFamily="34" charset="0"/>
              </a:rPr>
              <a:t>Multi sectoral collaboration  to reduce malaria  transmission due to migrant mobile population and involvement of private health sector  </a:t>
            </a:r>
          </a:p>
          <a:p>
            <a:pPr lvl="0">
              <a:lnSpc>
                <a:spcPct val="150000"/>
              </a:lnSpc>
              <a:defRPr/>
            </a:pPr>
            <a:r>
              <a:rPr lang="en-GB" sz="2700" dirty="0">
                <a:solidFill>
                  <a:prstClr val="black"/>
                </a:solidFill>
                <a:latin typeface="Candara" pitchFamily="34" charset="0"/>
              </a:rPr>
              <a:t>Active case detection through Family Health Programme (</a:t>
            </a:r>
            <a:r>
              <a:rPr lang="en-GB" sz="2700" dirty="0" err="1">
                <a:solidFill>
                  <a:prstClr val="black"/>
                </a:solidFill>
                <a:latin typeface="Candara" pitchFamily="34" charset="0"/>
              </a:rPr>
              <a:t>Saude</a:t>
            </a:r>
            <a:r>
              <a:rPr lang="en-GB" sz="2700" dirty="0">
                <a:solidFill>
                  <a:prstClr val="black"/>
                </a:solidFill>
                <a:latin typeface="Candara" pitchFamily="34" charset="0"/>
              </a:rPr>
              <a:t> </a:t>
            </a:r>
            <a:r>
              <a:rPr lang="en-GB" sz="2700" dirty="0" err="1">
                <a:solidFill>
                  <a:prstClr val="black"/>
                </a:solidFill>
                <a:latin typeface="Candara" pitchFamily="34" charset="0"/>
              </a:rPr>
              <a:t>na</a:t>
            </a:r>
            <a:r>
              <a:rPr lang="en-GB" sz="2700" dirty="0">
                <a:solidFill>
                  <a:prstClr val="black"/>
                </a:solidFill>
                <a:latin typeface="Candara" pitchFamily="34" charset="0"/>
              </a:rPr>
              <a:t> </a:t>
            </a:r>
            <a:r>
              <a:rPr lang="en-GB" sz="2700" dirty="0" err="1">
                <a:solidFill>
                  <a:prstClr val="black"/>
                </a:solidFill>
                <a:latin typeface="Candara" pitchFamily="34" charset="0"/>
              </a:rPr>
              <a:t>Familia</a:t>
            </a:r>
            <a:r>
              <a:rPr lang="en-GB" sz="2700" dirty="0">
                <a:solidFill>
                  <a:prstClr val="black"/>
                </a:solidFill>
                <a:latin typeface="Candara" pitchFamily="34" charset="0"/>
              </a:rPr>
              <a:t>) for finding malaria cases </a:t>
            </a:r>
            <a:endParaRPr lang="en-GB" sz="2700" dirty="0">
              <a:latin typeface="Candara" pitchFamily="34" charset="0"/>
            </a:endParaRPr>
          </a:p>
          <a:p>
            <a:endParaRPr lang="en-IN" sz="2700" dirty="0">
              <a:latin typeface="Candara" pitchFamily="34" charset="0"/>
            </a:endParaRPr>
          </a:p>
        </p:txBody>
      </p:sp>
      <p:sp>
        <p:nvSpPr>
          <p:cNvPr id="2" name="TextBox 1"/>
          <p:cNvSpPr txBox="1"/>
          <p:nvPr/>
        </p:nvSpPr>
        <p:spPr>
          <a:xfrm>
            <a:off x="840161" y="273232"/>
            <a:ext cx="7920880" cy="584775"/>
          </a:xfrm>
          <a:prstGeom prst="rect">
            <a:avLst/>
          </a:prstGeom>
          <a:noFill/>
        </p:spPr>
        <p:txBody>
          <a:bodyPr wrap="square" lIns="91383" tIns="45691" rIns="91383" bIns="45691" rtlCol="0">
            <a:spAutoFit/>
          </a:bodyPr>
          <a:lstStyle/>
          <a:p>
            <a:pPr algn="ctr"/>
            <a:r>
              <a:rPr lang="en-US" sz="3200" b="1" dirty="0">
                <a:solidFill>
                  <a:schemeClr val="accent6">
                    <a:lumMod val="50000"/>
                  </a:schemeClr>
                </a:solidFill>
                <a:latin typeface="Candara" pitchFamily="34" charset="0"/>
              </a:rPr>
              <a:t>Way forward </a:t>
            </a:r>
          </a:p>
        </p:txBody>
      </p:sp>
    </p:spTree>
    <p:extLst>
      <p:ext uri="{BB962C8B-B14F-4D97-AF65-F5344CB8AC3E}">
        <p14:creationId xmlns:p14="http://schemas.microsoft.com/office/powerpoint/2010/main" val="3415736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129213"/>
            <a:ext cx="8641080" cy="792087"/>
          </a:xfrm>
        </p:spPr>
        <p:txBody>
          <a:bodyPr>
            <a:normAutofit/>
          </a:bodyPr>
          <a:lstStyle/>
          <a:p>
            <a:r>
              <a:rPr lang="en-US" sz="4000" b="1" dirty="0">
                <a:solidFill>
                  <a:srgbClr val="F57E1B"/>
                </a:solidFill>
              </a:rPr>
              <a:t>Funding Gaps</a:t>
            </a:r>
          </a:p>
        </p:txBody>
      </p:sp>
      <p:sp>
        <p:nvSpPr>
          <p:cNvPr id="3" name="Content Placeholder 2"/>
          <p:cNvSpPr>
            <a:spLocks noGrp="1"/>
          </p:cNvSpPr>
          <p:nvPr>
            <p:ph idx="1"/>
          </p:nvPr>
        </p:nvSpPr>
        <p:spPr>
          <a:xfrm>
            <a:off x="480060" y="1137326"/>
            <a:ext cx="8641080" cy="5688633"/>
          </a:xfrm>
        </p:spPr>
        <p:txBody>
          <a:bodyPr>
            <a:normAutofit/>
          </a:bodyPr>
          <a:lstStyle/>
          <a:p>
            <a:r>
              <a:rPr lang="en-US" sz="2700" dirty="0" smtClean="0">
                <a:solidFill>
                  <a:srgbClr val="FF0000"/>
                </a:solidFill>
              </a:rPr>
              <a:t>Procurement</a:t>
            </a:r>
            <a:r>
              <a:rPr lang="en-US" sz="2700" dirty="0" smtClean="0"/>
              <a:t> of </a:t>
            </a:r>
            <a:r>
              <a:rPr lang="en-US" sz="2700" dirty="0" smtClean="0"/>
              <a:t>Long </a:t>
            </a:r>
            <a:r>
              <a:rPr lang="en-US" sz="2700" dirty="0"/>
              <a:t>Lasting Insecticides treated nets </a:t>
            </a:r>
            <a:r>
              <a:rPr lang="en-US" sz="2700" dirty="0" smtClean="0"/>
              <a:t>to </a:t>
            </a:r>
            <a:r>
              <a:rPr lang="en-US" sz="2700" dirty="0"/>
              <a:t>Pregnant Mothers live in Risk </a:t>
            </a:r>
            <a:r>
              <a:rPr lang="en-US" sz="2700" dirty="0" smtClean="0"/>
              <a:t>areas</a:t>
            </a:r>
            <a:endParaRPr lang="en-US" sz="2700" dirty="0"/>
          </a:p>
          <a:p>
            <a:r>
              <a:rPr lang="en-US" sz="2700" dirty="0">
                <a:solidFill>
                  <a:srgbClr val="FF0000"/>
                </a:solidFill>
              </a:rPr>
              <a:t>D</a:t>
            </a:r>
            <a:r>
              <a:rPr lang="en-US" sz="2700" dirty="0" smtClean="0">
                <a:solidFill>
                  <a:srgbClr val="FF0000"/>
                </a:solidFill>
              </a:rPr>
              <a:t>istribution </a:t>
            </a:r>
            <a:r>
              <a:rPr lang="en-US" sz="2700" dirty="0" smtClean="0"/>
              <a:t>of </a:t>
            </a:r>
            <a:r>
              <a:rPr lang="en-US" sz="2700" dirty="0"/>
              <a:t>Long Lasting Insecticides treated nets </a:t>
            </a:r>
            <a:r>
              <a:rPr lang="en-US" sz="2700" dirty="0" smtClean="0"/>
              <a:t>to </a:t>
            </a:r>
            <a:r>
              <a:rPr lang="en-US" sz="2700" dirty="0"/>
              <a:t>the population in malaria risk </a:t>
            </a:r>
            <a:r>
              <a:rPr lang="en-US" sz="2700" dirty="0" smtClean="0"/>
              <a:t>areas </a:t>
            </a:r>
          </a:p>
          <a:p>
            <a:r>
              <a:rPr lang="en-US" sz="2700" dirty="0" smtClean="0">
                <a:solidFill>
                  <a:srgbClr val="FF0000"/>
                </a:solidFill>
              </a:rPr>
              <a:t>Procurement </a:t>
            </a:r>
            <a:r>
              <a:rPr lang="en-US" sz="2700" dirty="0" smtClean="0">
                <a:solidFill>
                  <a:srgbClr val="FF0000"/>
                </a:solidFill>
              </a:rPr>
              <a:t>of spray machines and spare parts to carry </a:t>
            </a:r>
            <a:endParaRPr lang="en-US" sz="2700" dirty="0">
              <a:solidFill>
                <a:srgbClr val="FF0000"/>
              </a:solidFill>
            </a:endParaRPr>
          </a:p>
          <a:p>
            <a:pPr marL="0" indent="0">
              <a:buNone/>
            </a:pPr>
            <a:endParaRPr lang="en-US" sz="2700" dirty="0">
              <a:solidFill>
                <a:srgbClr val="FF0000"/>
              </a:solidFill>
            </a:endParaRPr>
          </a:p>
        </p:txBody>
      </p:sp>
    </p:spTree>
    <p:extLst>
      <p:ext uri="{BB962C8B-B14F-4D97-AF65-F5344CB8AC3E}">
        <p14:creationId xmlns:p14="http://schemas.microsoft.com/office/powerpoint/2010/main" val="3117368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Funds needed, 2018-2020</a:t>
            </a:r>
            <a:endParaRPr lang="en-US" b="1" dirty="0">
              <a:solidFill>
                <a:srgbClr val="C0000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43470687"/>
              </p:ext>
            </p:extLst>
          </p:nvPr>
        </p:nvGraphicFramePr>
        <p:xfrm>
          <a:off x="192087" y="1734002"/>
          <a:ext cx="9217024" cy="3053065"/>
        </p:xfrm>
        <a:graphic>
          <a:graphicData uri="http://schemas.openxmlformats.org/drawingml/2006/table">
            <a:tbl>
              <a:tblPr/>
              <a:tblGrid>
                <a:gridCol w="2622730"/>
                <a:gridCol w="899222"/>
                <a:gridCol w="749352"/>
                <a:gridCol w="599481"/>
                <a:gridCol w="824286"/>
                <a:gridCol w="765164"/>
                <a:gridCol w="891204"/>
                <a:gridCol w="914969"/>
                <a:gridCol w="950616"/>
              </a:tblGrid>
              <a:tr h="272721">
                <a:tc rowSpan="2">
                  <a:txBody>
                    <a:bodyPr/>
                    <a:lstStyle/>
                    <a:p>
                      <a:pPr algn="ctr" fontAlgn="ctr"/>
                      <a:r>
                        <a:rPr lang="en-US" sz="1600" b="1" i="0" u="none" strike="noStrike" dirty="0">
                          <a:solidFill>
                            <a:srgbClr val="000000"/>
                          </a:solidFill>
                          <a:effectLst/>
                          <a:latin typeface="Calibri"/>
                        </a:rPr>
                        <a:t>activity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gridSpan="4">
                  <a:txBody>
                    <a:bodyPr/>
                    <a:lstStyle/>
                    <a:p>
                      <a:pPr algn="ctr" fontAlgn="ctr"/>
                      <a:r>
                        <a:rPr lang="en-US" sz="1600" b="1" i="0" u="none" strike="noStrike" dirty="0">
                          <a:solidFill>
                            <a:srgbClr val="000000"/>
                          </a:solidFill>
                          <a:effectLst/>
                          <a:latin typeface="Calibri"/>
                        </a:rPr>
                        <a:t>No of LLINs  /</a:t>
                      </a:r>
                      <a:r>
                        <a:rPr lang="en-US" sz="1600" b="1" i="0" u="none" strike="noStrike" dirty="0" smtClean="0">
                          <a:solidFill>
                            <a:srgbClr val="000000"/>
                          </a:solidFill>
                          <a:effectLst/>
                          <a:latin typeface="Calibri"/>
                        </a:rPr>
                        <a:t>Nets &amp; Sprayers</a:t>
                      </a:r>
                      <a:endParaRPr lang="en-US" sz="16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600" b="1" i="0" u="none" strike="noStrike" dirty="0">
                          <a:solidFill>
                            <a:srgbClr val="000000"/>
                          </a:solidFill>
                          <a:effectLst/>
                          <a:latin typeface="Calibri"/>
                        </a:rPr>
                        <a:t>Estimated budget US$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72721">
                <a:tc vMerge="1">
                  <a:txBody>
                    <a:bodyPr/>
                    <a:lstStyle/>
                    <a:p>
                      <a:endParaRPr lang="en-US"/>
                    </a:p>
                  </a:txBody>
                  <a:tcPr/>
                </a:tc>
                <a:tc>
                  <a:txBody>
                    <a:bodyPr/>
                    <a:lstStyle/>
                    <a:p>
                      <a:pPr algn="ctr" fontAlgn="ctr"/>
                      <a:r>
                        <a:rPr lang="en-US" sz="1600" b="1" i="0" u="none" strike="noStrike" dirty="0">
                          <a:solidFill>
                            <a:srgbClr val="000000"/>
                          </a:solidFill>
                          <a:effectLst/>
                          <a:latin typeface="Calibri"/>
                        </a:rPr>
                        <a:t>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600" b="1" i="0" u="none" strike="noStrike" dirty="0">
                          <a:solidFill>
                            <a:srgbClr val="000000"/>
                          </a:solidFill>
                          <a:effectLst/>
                          <a:latin typeface="Calibri"/>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600" b="1" i="0" u="none" strike="noStrike" dirty="0">
                          <a:solidFill>
                            <a:srgbClr val="000000"/>
                          </a:solidFill>
                          <a:effectLst/>
                          <a:latin typeface="Calibri"/>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600" b="1" i="0" u="none" strike="noStrike" dirty="0" smtClean="0">
                          <a:solidFill>
                            <a:srgbClr val="000000"/>
                          </a:solidFill>
                          <a:effectLst/>
                          <a:latin typeface="Calibri"/>
                        </a:rPr>
                        <a:t>Total </a:t>
                      </a:r>
                      <a:r>
                        <a:rPr lang="en-US" sz="1600" b="1"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600" b="1" i="0" u="none" strike="noStrike" dirty="0">
                          <a:solidFill>
                            <a:srgbClr val="000000"/>
                          </a:solidFill>
                          <a:effectLst/>
                          <a:latin typeface="Calibri"/>
                        </a:rPr>
                        <a:t>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600" b="1" i="0" u="none" strike="noStrike" dirty="0">
                          <a:solidFill>
                            <a:srgbClr val="000000"/>
                          </a:solidFill>
                          <a:effectLst/>
                          <a:latin typeface="Calibri"/>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600" b="1" i="0" u="none" strike="noStrike" dirty="0">
                          <a:solidFill>
                            <a:srgbClr val="000000"/>
                          </a:solidFill>
                          <a:effectLst/>
                          <a:latin typeface="Calibri"/>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600" b="1" i="0" u="none" strike="noStrike" dirty="0">
                          <a:solidFill>
                            <a:srgbClr val="000000"/>
                          </a:solidFill>
                          <a:effectLst/>
                          <a:latin typeface="Calibri"/>
                        </a:rPr>
                        <a:t>Total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818164">
                <a:tc>
                  <a:txBody>
                    <a:bodyPr/>
                    <a:lstStyle/>
                    <a:p>
                      <a:pPr algn="l" fontAlgn="ctr"/>
                      <a:r>
                        <a:rPr lang="en-US" sz="1600" b="0" i="0" u="none" strike="noStrike" dirty="0">
                          <a:solidFill>
                            <a:srgbClr val="000000"/>
                          </a:solidFill>
                          <a:effectLst/>
                          <a:latin typeface="Calibri"/>
                        </a:rPr>
                        <a:t>LLINs distribution to Pregnant women live in high risk areas only -Procurement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13022</a:t>
                      </a:r>
                      <a:endParaRPr lang="en-US" sz="16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smtClean="0">
                          <a:solidFill>
                            <a:srgbClr val="000000"/>
                          </a:solidFill>
                          <a:effectLst/>
                          <a:latin typeface="Calibri"/>
                        </a:rPr>
                        <a:t>13245         </a:t>
                      </a:r>
                      <a:endParaRPr lang="en-US"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Calibri"/>
                        </a:rPr>
                        <a:t>13497            </a:t>
                      </a:r>
                      <a:endParaRPr lang="en-US"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39773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Calibri"/>
                        </a:rPr>
                        <a:t>51,373</a:t>
                      </a:r>
                      <a:r>
                        <a:rPr lang="en-US" sz="1600" b="0" i="0" u="none" strike="noStrike" dirty="0">
                          <a:solidFill>
                            <a:srgbClr val="000000"/>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smtClean="0">
                          <a:solidFill>
                            <a:srgbClr val="000000"/>
                          </a:solidFill>
                          <a:effectLst/>
                          <a:latin typeface="Calibri"/>
                        </a:rPr>
                        <a:t>52,170            </a:t>
                      </a:r>
                      <a:endParaRPr lang="en-US"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smtClean="0">
                          <a:solidFill>
                            <a:srgbClr val="000000"/>
                          </a:solidFill>
                          <a:effectLst/>
                          <a:latin typeface="Calibri"/>
                        </a:rPr>
                        <a:t>53,004</a:t>
                      </a:r>
                      <a:endParaRPr lang="en-US"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smtClean="0">
                          <a:solidFill>
                            <a:srgbClr val="000000"/>
                          </a:solidFill>
                          <a:effectLst/>
                          <a:latin typeface="Calibri"/>
                        </a:rPr>
                        <a:t>156,547</a:t>
                      </a:r>
                      <a:endParaRPr lang="en-US"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899980">
                <a:tc>
                  <a:txBody>
                    <a:bodyPr/>
                    <a:lstStyle/>
                    <a:p>
                      <a:pPr algn="l" fontAlgn="ctr"/>
                      <a:r>
                        <a:rPr lang="en-US" sz="1600" b="0" i="0" u="none" strike="noStrike" dirty="0" smtClean="0">
                          <a:solidFill>
                            <a:srgbClr val="000000"/>
                          </a:solidFill>
                          <a:effectLst/>
                          <a:latin typeface="Calibri"/>
                        </a:rPr>
                        <a:t>Procurement of Hudson</a:t>
                      </a:r>
                      <a:r>
                        <a:rPr lang="en-US" sz="1600" b="0" i="0" u="none" strike="noStrike" baseline="0" dirty="0" smtClean="0">
                          <a:solidFill>
                            <a:srgbClr val="000000"/>
                          </a:solidFill>
                          <a:effectLst/>
                          <a:latin typeface="Calibri"/>
                        </a:rPr>
                        <a:t> Compression sprayers for IRS</a:t>
                      </a:r>
                      <a:endParaRPr lang="en-US" sz="16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smtClean="0">
                          <a:solidFill>
                            <a:srgbClr val="000000"/>
                          </a:solidFill>
                          <a:effectLst/>
                          <a:latin typeface="Calibri"/>
                        </a:rPr>
                        <a:t>    80 </a:t>
                      </a:r>
                      <a:endParaRPr lang="en-US" sz="16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effectLst/>
                          <a:latin typeface="Calibri"/>
                        </a:rPr>
                        <a:t>31,300</a:t>
                      </a:r>
                      <a:endParaRPr lang="en-US" sz="16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smtClean="0">
                          <a:solidFill>
                            <a:srgbClr val="000000"/>
                          </a:solidFill>
                          <a:effectLst/>
                          <a:latin typeface="Calibri"/>
                        </a:rPr>
                        <a:t>31,300</a:t>
                      </a:r>
                      <a:endParaRPr lang="en-US" sz="16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89479">
                <a:tc>
                  <a:txBody>
                    <a:bodyPr/>
                    <a:lstStyle/>
                    <a:p>
                      <a:pPr algn="l" fontAlgn="ctr"/>
                      <a:r>
                        <a:rPr lang="en-US" sz="1600" b="0" i="0" u="none" strike="noStrike" dirty="0">
                          <a:solidFill>
                            <a:schemeClr val="tx1"/>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fontAlgn="ctr"/>
                      <a:endParaRPr lang="en-US" sz="1600" b="1" i="0" u="none" strike="noStrike" dirty="0">
                        <a:solidFill>
                          <a:srgbClr val="C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endParaRPr lang="en-US" sz="1600" b="1" i="0" u="none" strike="noStrike" dirty="0">
                        <a:solidFill>
                          <a:srgbClr val="C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endParaRPr lang="en-US" sz="1600" b="1" i="0" u="none" strike="noStrike" dirty="0">
                        <a:solidFill>
                          <a:srgbClr val="C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endParaRPr lang="en-US" sz="1600" b="1" i="0" u="none" strike="noStrike" dirty="0">
                        <a:solidFill>
                          <a:srgbClr val="C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600" b="1" i="0" u="none" strike="noStrike" dirty="0" smtClean="0">
                          <a:solidFill>
                            <a:srgbClr val="C00000"/>
                          </a:solidFill>
                          <a:effectLst/>
                          <a:latin typeface="Calibri"/>
                        </a:rPr>
                        <a:t>82,673</a:t>
                      </a:r>
                      <a:endParaRPr lang="en-US" sz="1600" b="1" i="0" u="none" strike="noStrike" dirty="0">
                        <a:solidFill>
                          <a:srgbClr val="C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600" b="1" i="0" u="none" strike="noStrike" dirty="0" smtClean="0">
                          <a:solidFill>
                            <a:srgbClr val="C00000"/>
                          </a:solidFill>
                          <a:effectLst/>
                          <a:latin typeface="Calibri"/>
                        </a:rPr>
                        <a:t>239,392</a:t>
                      </a:r>
                      <a:endParaRPr lang="en-US" sz="1600" b="1" i="0" u="none" strike="noStrike" dirty="0">
                        <a:solidFill>
                          <a:srgbClr val="C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600" b="1" i="0" u="none" strike="noStrike" dirty="0" smtClean="0">
                          <a:solidFill>
                            <a:srgbClr val="C00000"/>
                          </a:solidFill>
                          <a:effectLst/>
                          <a:latin typeface="Calibri"/>
                        </a:rPr>
                        <a:t>182,512</a:t>
                      </a:r>
                      <a:endParaRPr lang="en-US" sz="1600" b="1" i="0" u="none" strike="noStrike" dirty="0">
                        <a:solidFill>
                          <a:srgbClr val="C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600" b="1" i="0" u="none" strike="noStrike" dirty="0" smtClean="0">
                          <a:solidFill>
                            <a:srgbClr val="C00000"/>
                          </a:solidFill>
                          <a:effectLst/>
                          <a:latin typeface="Calibri"/>
                        </a:rPr>
                        <a:t>509,577</a:t>
                      </a:r>
                      <a:endParaRPr lang="en-US" sz="1600" b="1" i="0" u="none" strike="noStrike" dirty="0">
                        <a:solidFill>
                          <a:srgbClr val="C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bl>
          </a:graphicData>
        </a:graphic>
      </p:graphicFrame>
    </p:spTree>
    <p:extLst>
      <p:ext uri="{BB962C8B-B14F-4D97-AF65-F5344CB8AC3E}">
        <p14:creationId xmlns:p14="http://schemas.microsoft.com/office/powerpoint/2010/main" val="1997827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192" y="511151"/>
            <a:ext cx="1872208" cy="186192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6784" y="497379"/>
            <a:ext cx="2033016" cy="184404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378" y="5041414"/>
            <a:ext cx="3917930" cy="1581462"/>
          </a:xfrm>
          <a:prstGeom prst="rect">
            <a:avLst/>
          </a:prstGeom>
        </p:spPr>
      </p:pic>
      <p:pic>
        <p:nvPicPr>
          <p:cNvPr id="1026" name="Picture 2" descr="C:\Users\yapabandaraa\Downloads\RAWCS RAM Logo April 2017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0640" y="4995824"/>
            <a:ext cx="4104456" cy="16270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6384" y="2577480"/>
            <a:ext cx="2665090" cy="2202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7675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Thank you</a:t>
            </a:r>
            <a:endParaRPr lang="en-US"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85336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417240"/>
            <a:ext cx="9601200" cy="729933"/>
          </a:xfrm>
        </p:spPr>
        <p:txBody>
          <a:bodyPr/>
          <a:lstStyle/>
          <a:p>
            <a:r>
              <a:rPr lang="en-US" altLang="en-US" sz="3000" b="1" dirty="0">
                <a:solidFill>
                  <a:schemeClr val="accent6">
                    <a:lumMod val="50000"/>
                  </a:schemeClr>
                </a:solidFill>
                <a:latin typeface="Candara" pitchFamily="34" charset="0"/>
                <a:cs typeface="Arial" charset="0"/>
              </a:rPr>
              <a:t>National Malaria Programme Success Story: Control to Elimination Phase in 10 years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093" y="1857406"/>
            <a:ext cx="9145016" cy="42484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388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extLst>
              <p:ext uri="{D42A27DB-BD31-4B8C-83A1-F6EECF244321}">
                <p14:modId xmlns:p14="http://schemas.microsoft.com/office/powerpoint/2010/main" val="3179535381"/>
              </p:ext>
            </p:extLst>
          </p:nvPr>
        </p:nvGraphicFramePr>
        <p:xfrm>
          <a:off x="1272208" y="1497362"/>
          <a:ext cx="7056786" cy="5256587"/>
        </p:xfrm>
        <a:graphic>
          <a:graphicData uri="http://schemas.openxmlformats.org/drawingml/2006/table">
            <a:tbl>
              <a:tblPr/>
              <a:tblGrid>
                <a:gridCol w="641783"/>
                <a:gridCol w="641783"/>
                <a:gridCol w="640370"/>
                <a:gridCol w="641783"/>
                <a:gridCol w="641783"/>
                <a:gridCol w="641783"/>
                <a:gridCol w="641783"/>
                <a:gridCol w="641783"/>
                <a:gridCol w="640369"/>
                <a:gridCol w="641783"/>
                <a:gridCol w="641783"/>
              </a:tblGrid>
              <a:tr h="147434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bg1"/>
                          </a:solidFill>
                          <a:effectLst/>
                          <a:latin typeface="Arial" charset="0"/>
                          <a:cs typeface="Arial" charset="0"/>
                        </a:rPr>
                        <a:t>Year</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charset="0"/>
                          <a:cs typeface="Arial" charset="0"/>
                        </a:rPr>
                        <a:t>No exam. slide </a:t>
                      </a:r>
                      <a:endParaRPr kumimoji="0" lang="en-US" altLang="en-US" sz="1100" b="1" i="0" u="none" strike="noStrike" cap="none" normalizeH="0" baseline="0" dirty="0" smtClean="0">
                        <a:ln>
                          <a:noFill/>
                        </a:ln>
                        <a:solidFill>
                          <a:schemeClr val="bg1"/>
                        </a:solidFill>
                        <a:effectLst/>
                        <a:latin typeface="Arial" charset="0"/>
                        <a:cs typeface="Arial" charset="0"/>
                      </a:endParaRP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charset="0"/>
                          <a:cs typeface="Arial" charset="0"/>
                        </a:rPr>
                        <a:t>No  exam. RDT </a:t>
                      </a:r>
                      <a:endParaRPr kumimoji="0" lang="en-US" altLang="en-US" sz="1100" b="1" i="0" u="none" strike="noStrike" cap="none" normalizeH="0" baseline="0" dirty="0" smtClean="0">
                        <a:ln>
                          <a:noFill/>
                        </a:ln>
                        <a:solidFill>
                          <a:schemeClr val="bg1"/>
                        </a:solidFill>
                        <a:effectLst/>
                        <a:latin typeface="Arial" charset="0"/>
                        <a:cs typeface="Arial" charset="0"/>
                      </a:endParaRP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bg1"/>
                          </a:solidFill>
                          <a:effectLst/>
                          <a:latin typeface="Arial" charset="0"/>
                          <a:cs typeface="Arial" charset="0"/>
                        </a:rPr>
                        <a:t>Clinical malaria </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dirty="0" err="1" smtClean="0">
                          <a:ln>
                            <a:noFill/>
                          </a:ln>
                          <a:solidFill>
                            <a:schemeClr val="bg1"/>
                          </a:solidFill>
                          <a:effectLst/>
                          <a:latin typeface="Arial" charset="0"/>
                          <a:cs typeface="Arial" charset="0"/>
                        </a:rPr>
                        <a:t>Conferm</a:t>
                      </a:r>
                      <a:r>
                        <a:rPr kumimoji="0" lang="en-US" altLang="en-US" sz="1100" b="1" i="0" u="none" strike="noStrike" cap="none" normalizeH="0" baseline="0" dirty="0" smtClean="0">
                          <a:ln>
                            <a:noFill/>
                          </a:ln>
                          <a:solidFill>
                            <a:schemeClr val="bg1"/>
                          </a:solidFill>
                          <a:effectLst/>
                          <a:latin typeface="Arial" charset="0"/>
                          <a:cs typeface="Arial" charset="0"/>
                        </a:rPr>
                        <a:t> Malaria</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charset="0"/>
                          <a:cs typeface="Arial" charset="0"/>
                        </a:rPr>
                        <a:t>Pf </a:t>
                      </a:r>
                      <a:endParaRPr kumimoji="0" lang="en-US" altLang="en-US" sz="1100" b="1" i="1" u="none" strike="noStrike" cap="none" normalizeH="0" baseline="0" dirty="0" smtClean="0">
                        <a:ln>
                          <a:noFill/>
                        </a:ln>
                        <a:solidFill>
                          <a:schemeClr val="bg1"/>
                        </a:solidFill>
                        <a:effectLst/>
                        <a:latin typeface="Arial" charset="0"/>
                        <a:cs typeface="Arial" charset="0"/>
                      </a:endParaRP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0" i="0" u="none" strike="noStrike" cap="none" normalizeH="0" baseline="0" dirty="0" err="1" smtClean="0">
                          <a:ln>
                            <a:noFill/>
                          </a:ln>
                          <a:solidFill>
                            <a:schemeClr val="bg1"/>
                          </a:solidFill>
                          <a:effectLst/>
                          <a:latin typeface="Arial" charset="0"/>
                          <a:cs typeface="Arial" charset="0"/>
                        </a:rPr>
                        <a:t>Pv</a:t>
                      </a:r>
                      <a:r>
                        <a:rPr kumimoji="0" lang="en-US" altLang="en-US" sz="1100" b="0" i="0" u="none" strike="noStrike" cap="none" normalizeH="0" baseline="0" dirty="0" smtClean="0">
                          <a:ln>
                            <a:noFill/>
                          </a:ln>
                          <a:solidFill>
                            <a:schemeClr val="bg1"/>
                          </a:solidFill>
                          <a:effectLst/>
                          <a:latin typeface="Arial" charset="0"/>
                          <a:cs typeface="Arial" charset="0"/>
                        </a:rPr>
                        <a:t>   </a:t>
                      </a:r>
                      <a:endParaRPr kumimoji="0" lang="en-US" altLang="en-US" sz="1100" b="1" i="1" u="none" strike="noStrike" cap="none" normalizeH="0" baseline="0" dirty="0" smtClean="0">
                        <a:ln>
                          <a:noFill/>
                        </a:ln>
                        <a:solidFill>
                          <a:schemeClr val="bg1"/>
                        </a:solidFill>
                        <a:effectLst/>
                        <a:latin typeface="Arial" charset="0"/>
                        <a:cs typeface="Arial" charset="0"/>
                      </a:endParaRP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charset="0"/>
                          <a:cs typeface="Arial" charset="0"/>
                        </a:rPr>
                        <a:t>Mix  </a:t>
                      </a:r>
                      <a:endParaRPr kumimoji="0" lang="en-US" altLang="en-US" sz="1100" b="1" i="1" u="none" strike="noStrike" cap="none" normalizeH="0" baseline="0" dirty="0" smtClean="0">
                        <a:ln>
                          <a:noFill/>
                        </a:ln>
                        <a:solidFill>
                          <a:schemeClr val="bg1"/>
                        </a:solidFill>
                        <a:effectLst/>
                        <a:latin typeface="Arial" charset="0"/>
                        <a:cs typeface="Arial" charset="0"/>
                      </a:endParaRP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charset="0"/>
                          <a:cs typeface="Arial" charset="0"/>
                        </a:rPr>
                        <a:t>Total </a:t>
                      </a:r>
                      <a:endParaRPr kumimoji="0" lang="en-US" altLang="en-US" sz="1100" b="1" i="0" u="none" strike="noStrike" cap="none" normalizeH="0" baseline="0" dirty="0" smtClean="0">
                        <a:ln>
                          <a:noFill/>
                        </a:ln>
                        <a:solidFill>
                          <a:schemeClr val="bg1"/>
                        </a:solidFill>
                        <a:effectLst/>
                        <a:latin typeface="Arial" charset="0"/>
                        <a:cs typeface="Arial" charset="0"/>
                      </a:endParaRP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bg1"/>
                          </a:solidFill>
                          <a:effectLst/>
                          <a:latin typeface="Arial" charset="0"/>
                          <a:cs typeface="Arial" charset="0"/>
                        </a:rPr>
                        <a:t>death</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bg1"/>
                          </a:solidFill>
                          <a:effectLst/>
                          <a:latin typeface="Arial" charset="0"/>
                          <a:cs typeface="Arial" charset="0"/>
                        </a:rPr>
                        <a:t>API (/1000) </a:t>
                      </a:r>
                      <a:endParaRPr kumimoji="0" lang="en-US" altLang="en-US" sz="1100" b="1" i="0" u="none" strike="noStrike" cap="none" normalizeH="0" baseline="0" dirty="0" smtClean="0">
                        <a:ln>
                          <a:noFill/>
                        </a:ln>
                        <a:solidFill>
                          <a:schemeClr val="bg1"/>
                        </a:solidFill>
                        <a:effectLst/>
                        <a:latin typeface="Arial" charset="0"/>
                        <a:cs typeface="Arial" charset="0"/>
                      </a:endParaRP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r>
              <a:tr h="4934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itchFamily="34" charset="0"/>
                          <a:cs typeface="Arial" charset="0"/>
                        </a:rPr>
                        <a:t>2009</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itchFamily="34" charset="0"/>
                          <a:cs typeface="Arial" charset="0"/>
                        </a:rPr>
                        <a:t>85,538</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itchFamily="34" charset="0"/>
                          <a:cs typeface="Arial" charset="0"/>
                        </a:rPr>
                        <a:t>34,152</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itchFamily="34" charset="0"/>
                          <a:cs typeface="Arial" charset="0"/>
                        </a:rPr>
                        <a:t>85,799</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itchFamily="34" charset="0"/>
                          <a:cs typeface="Arial" charset="0"/>
                        </a:rPr>
                        <a:t>40,999</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itchFamily="34" charset="0"/>
                          <a:cs typeface="Arial" charset="0"/>
                        </a:rPr>
                        <a:t>34517</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itchFamily="34" charset="0"/>
                          <a:cs typeface="Arial" charset="0"/>
                        </a:rPr>
                        <a:t>12,246</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itchFamily="34" charset="0"/>
                          <a:cs typeface="Arial" charset="0"/>
                        </a:rPr>
                        <a:t>567</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133,129</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56</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C00000"/>
                          </a:solidFill>
                          <a:effectLst/>
                          <a:latin typeface="Calibri" pitchFamily="34" charset="0"/>
                          <a:cs typeface="Arial" charset="0"/>
                        </a:rPr>
                        <a:t>37</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47188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2010</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110,494</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85,751</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78,882</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itchFamily="34" charset="0"/>
                          <a:cs typeface="Arial" charset="0"/>
                        </a:rPr>
                        <a:t>40,250</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28,350</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11,432</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154</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itchFamily="34" charset="0"/>
                          <a:cs typeface="Arial" charset="0"/>
                        </a:rPr>
                        <a:t>119,072</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itchFamily="34" charset="0"/>
                          <a:cs typeface="Arial" charset="0"/>
                        </a:rPr>
                        <a:t>58</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C00000"/>
                          </a:solidFill>
                          <a:effectLst/>
                          <a:latin typeface="Calibri" pitchFamily="34" charset="0"/>
                          <a:cs typeface="Arial" charset="0"/>
                        </a:rPr>
                        <a:t>35</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47188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itchFamily="34" charset="0"/>
                          <a:cs typeface="Arial" charset="0"/>
                        </a:rPr>
                        <a:t>2011</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81,172</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127,272</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16,418</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19,740</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14,261</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3,759</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1720</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36,153</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itchFamily="34" charset="0"/>
                          <a:cs typeface="Arial" charset="0"/>
                        </a:rPr>
                        <a:t>16</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C00000"/>
                          </a:solidFill>
                          <a:effectLst/>
                          <a:latin typeface="Calibri" pitchFamily="34" charset="0"/>
                          <a:cs typeface="Arial" charset="0"/>
                        </a:rPr>
                        <a:t>18</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47188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2012</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64,318</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117,180</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itchFamily="34" charset="0"/>
                          <a:cs typeface="Arial" charset="0"/>
                        </a:rPr>
                        <a:t>940</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5,208</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1,962</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2,288</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958</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6,148</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4</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C00000"/>
                          </a:solidFill>
                          <a:effectLst/>
                          <a:latin typeface="Calibri" pitchFamily="34" charset="0"/>
                          <a:cs typeface="Arial" charset="0"/>
                        </a:rPr>
                        <a:t>5</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47188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2013</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56,251</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121,991</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17</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1,028</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373</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512</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140</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1,042</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3</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C00000"/>
                          </a:solidFill>
                          <a:effectLst/>
                          <a:latin typeface="Calibri" pitchFamily="34" charset="0"/>
                          <a:cs typeface="Arial" charset="0"/>
                        </a:rPr>
                        <a:t>0.9</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47188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2014</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25,421</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70,618</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5</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342</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118</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139</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85</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347</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1</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C00000"/>
                          </a:solidFill>
                          <a:effectLst/>
                          <a:latin typeface="Calibri" pitchFamily="34" charset="0"/>
                          <a:cs typeface="Arial" charset="0"/>
                        </a:rPr>
                        <a:t>0.3</a:t>
                      </a:r>
                    </a:p>
                  </a:txBody>
                  <a:tcPr marL="10001" marR="10001" marT="1016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47188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2015</a:t>
                      </a:r>
                    </a:p>
                  </a:txBody>
                  <a:tcPr marL="10001" marR="10001" marT="1016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30,253</a:t>
                      </a:r>
                    </a:p>
                  </a:txBody>
                  <a:tcPr marL="10001" marR="10001" marT="1016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90,818</a:t>
                      </a:r>
                    </a:p>
                  </a:txBody>
                  <a:tcPr marL="10001" marR="10001" marT="1016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0</a:t>
                      </a:r>
                    </a:p>
                  </a:txBody>
                  <a:tcPr marL="10001" marR="10001" marT="1016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80</a:t>
                      </a:r>
                    </a:p>
                  </a:txBody>
                  <a:tcPr marL="10001" marR="10001" marT="1016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33</a:t>
                      </a:r>
                    </a:p>
                  </a:txBody>
                  <a:tcPr marL="10001" marR="10001" marT="1016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24</a:t>
                      </a:r>
                    </a:p>
                  </a:txBody>
                  <a:tcPr marL="10001" marR="10001" marT="1016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23</a:t>
                      </a:r>
                    </a:p>
                  </a:txBody>
                  <a:tcPr marL="10001" marR="10001" marT="1016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80</a:t>
                      </a:r>
                    </a:p>
                  </a:txBody>
                  <a:tcPr marL="10001" marR="10001" marT="1016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0</a:t>
                      </a:r>
                    </a:p>
                  </a:txBody>
                  <a:tcPr marL="10001" marR="10001" marT="1016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C00000"/>
                          </a:solidFill>
                          <a:effectLst/>
                          <a:latin typeface="Calibri" pitchFamily="34" charset="0"/>
                          <a:cs typeface="Arial" charset="0"/>
                        </a:rPr>
                        <a:t>0.07</a:t>
                      </a:r>
                    </a:p>
                  </a:txBody>
                  <a:tcPr marL="10001" marR="10001" marT="1016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45754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itchFamily="34" charset="0"/>
                          <a:cs typeface="Arial" charset="0"/>
                        </a:rPr>
                        <a:t>2016</a:t>
                      </a:r>
                    </a:p>
                  </a:txBody>
                  <a:tcPr marL="10001" marR="10001" marT="1016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itchFamily="34" charset="0"/>
                          <a:cs typeface="Arial" charset="0"/>
                        </a:rPr>
                        <a:t>34,016</a:t>
                      </a:r>
                    </a:p>
                  </a:txBody>
                  <a:tcPr marL="10001" marR="10001" marT="1016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itchFamily="34" charset="0"/>
                          <a:cs typeface="Arial" charset="0"/>
                        </a:rPr>
                        <a:t>108,397</a:t>
                      </a:r>
                    </a:p>
                  </a:txBody>
                  <a:tcPr marL="10001" marR="10001" marT="1016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itchFamily="34" charset="0"/>
                          <a:cs typeface="Arial" charset="0"/>
                        </a:rPr>
                        <a:t>1</a:t>
                      </a:r>
                    </a:p>
                  </a:txBody>
                  <a:tcPr marL="10001" marR="10001" marT="1016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itchFamily="34" charset="0"/>
                          <a:cs typeface="Arial" charset="0"/>
                        </a:rPr>
                        <a:t>94</a:t>
                      </a:r>
                    </a:p>
                  </a:txBody>
                  <a:tcPr marL="10001" marR="10001" marT="1016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itchFamily="34" charset="0"/>
                          <a:cs typeface="Arial" charset="0"/>
                        </a:rPr>
                        <a:t>51</a:t>
                      </a:r>
                    </a:p>
                  </a:txBody>
                  <a:tcPr marL="10001" marR="10001" marT="1016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itchFamily="34" charset="0"/>
                          <a:cs typeface="Arial" charset="0"/>
                        </a:rPr>
                        <a:t>11</a:t>
                      </a:r>
                    </a:p>
                  </a:txBody>
                  <a:tcPr marL="10001" marR="10001" marT="1016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itchFamily="34" charset="0"/>
                          <a:cs typeface="Arial" charset="0"/>
                        </a:rPr>
                        <a:t>32</a:t>
                      </a:r>
                    </a:p>
                  </a:txBody>
                  <a:tcPr marL="10001" marR="10001" marT="1016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itchFamily="34" charset="0"/>
                          <a:cs typeface="Arial" charset="0"/>
                        </a:rPr>
                        <a:t>95</a:t>
                      </a:r>
                    </a:p>
                  </a:txBody>
                  <a:tcPr marL="10001" marR="10001" marT="1016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Calibri" pitchFamily="34" charset="0"/>
                          <a:cs typeface="Arial" charset="0"/>
                        </a:rPr>
                        <a:t>0</a:t>
                      </a:r>
                    </a:p>
                  </a:txBody>
                  <a:tcPr marL="10001" marR="10001" marT="1016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C00000"/>
                          </a:solidFill>
                          <a:effectLst/>
                          <a:latin typeface="Calibri" pitchFamily="34" charset="0"/>
                          <a:cs typeface="Arial" charset="0"/>
                        </a:rPr>
                        <a:t>0.08</a:t>
                      </a:r>
                    </a:p>
                  </a:txBody>
                  <a:tcPr marL="10001" marR="10001" marT="1016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8558" y="6454041"/>
            <a:ext cx="347663"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00201" y="273224"/>
            <a:ext cx="7200800" cy="1077218"/>
          </a:xfrm>
          <a:prstGeom prst="rect">
            <a:avLst/>
          </a:prstGeom>
          <a:noFill/>
        </p:spPr>
        <p:txBody>
          <a:bodyPr wrap="square" lIns="91383" tIns="45691" rIns="91383" bIns="45691" rtlCol="0">
            <a:spAutoFit/>
          </a:bodyPr>
          <a:lstStyle/>
          <a:p>
            <a:pPr algn="ctr"/>
            <a:r>
              <a:rPr lang="en-US" sz="3200" b="1" dirty="0">
                <a:solidFill>
                  <a:schemeClr val="accent6">
                    <a:lumMod val="50000"/>
                  </a:schemeClr>
                </a:solidFill>
                <a:latin typeface="Candara" pitchFamily="34" charset="0"/>
              </a:rPr>
              <a:t>Number of Malaria Cases Reported and Annual Parasitic Incidence (API)</a:t>
            </a:r>
          </a:p>
        </p:txBody>
      </p:sp>
    </p:spTree>
    <p:extLst>
      <p:ext uri="{BB962C8B-B14F-4D97-AF65-F5344CB8AC3E}">
        <p14:creationId xmlns:p14="http://schemas.microsoft.com/office/powerpoint/2010/main" val="3745285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0402"/>
          <a:stretch/>
        </p:blipFill>
        <p:spPr bwMode="auto">
          <a:xfrm>
            <a:off x="1560240" y="2793504"/>
            <a:ext cx="8014490" cy="4860454"/>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6537" y="278032"/>
            <a:ext cx="8468141" cy="1082491"/>
          </a:xfrm>
          <a:prstGeom prst="rect">
            <a:avLst/>
          </a:prstGeom>
          <a:noFill/>
        </p:spPr>
        <p:txBody>
          <a:bodyPr wrap="square" lIns="96600" tIns="48300" rIns="96600" bIns="48300" rtlCol="0">
            <a:spAutoFit/>
          </a:bodyPr>
          <a:lstStyle/>
          <a:p>
            <a:pPr algn="ctr"/>
            <a:r>
              <a:rPr lang="en-US" sz="3200" b="1" dirty="0">
                <a:solidFill>
                  <a:schemeClr val="accent6">
                    <a:lumMod val="50000"/>
                  </a:schemeClr>
                </a:solidFill>
                <a:latin typeface="Candara" pitchFamily="34" charset="0"/>
              </a:rPr>
              <a:t>Malaria Incidence per 1000 population from 2011 to 2016 according to municipalities </a:t>
            </a:r>
          </a:p>
        </p:txBody>
      </p:sp>
    </p:spTree>
    <p:extLst>
      <p:ext uri="{BB962C8B-B14F-4D97-AF65-F5344CB8AC3E}">
        <p14:creationId xmlns:p14="http://schemas.microsoft.com/office/powerpoint/2010/main" val="4275405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82" y="406402"/>
            <a:ext cx="9259499" cy="673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4193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b="1" dirty="0">
                <a:solidFill>
                  <a:srgbClr val="C00000"/>
                </a:solidFill>
              </a:rPr>
              <a:t>Malaria Cases 2016 reported in the East &amp; West Timor Border 2016</a:t>
            </a:r>
            <a:endParaRPr lang="en-US" dirty="0"/>
          </a:p>
        </p:txBody>
      </p:sp>
      <p:graphicFrame>
        <p:nvGraphicFramePr>
          <p:cNvPr id="4" name="Content Placeholder 3"/>
          <p:cNvGraphicFramePr>
            <a:graphicFrameLocks noGrp="1"/>
          </p:cNvGraphicFramePr>
          <p:nvPr>
            <p:ph idx="1"/>
          </p:nvPr>
        </p:nvGraphicFramePr>
        <p:xfrm>
          <a:off x="479425" y="1706563"/>
          <a:ext cx="8721088" cy="4958079"/>
        </p:xfrm>
        <a:graphic>
          <a:graphicData uri="http://schemas.openxmlformats.org/drawingml/2006/table">
            <a:tbl>
              <a:tblPr/>
              <a:tblGrid>
                <a:gridCol w="1298615"/>
                <a:gridCol w="1533569"/>
                <a:gridCol w="981484"/>
                <a:gridCol w="981484"/>
                <a:gridCol w="981484"/>
                <a:gridCol w="981484"/>
                <a:gridCol w="981484"/>
                <a:gridCol w="981484"/>
              </a:tblGrid>
              <a:tr h="501783">
                <a:tc rowSpan="2">
                  <a:txBody>
                    <a:bodyPr/>
                    <a:lstStyle/>
                    <a:p>
                      <a:pPr algn="ctr" fontAlgn="ctr"/>
                      <a:r>
                        <a:rPr lang="en-US" sz="2100" b="1" i="0" u="none" strike="noStrike" dirty="0">
                          <a:solidFill>
                            <a:srgbClr val="000000"/>
                          </a:solidFill>
                          <a:effectLst/>
                          <a:latin typeface="Calibri"/>
                        </a:rPr>
                        <a:t>District</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2100" b="1" i="0" u="none" strike="noStrike" dirty="0">
                          <a:solidFill>
                            <a:srgbClr val="000000"/>
                          </a:solidFill>
                          <a:effectLst/>
                          <a:latin typeface="Calibri"/>
                        </a:rPr>
                        <a:t>Sub District</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endParaRPr lang="en-US"/>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0851">
                <a:tc vMerge="1">
                  <a:txBody>
                    <a:bodyPr/>
                    <a:lstStyle/>
                    <a:p>
                      <a:endParaRPr lang="en-US"/>
                    </a:p>
                  </a:txBody>
                  <a:tcPr/>
                </a:tc>
                <a:tc vMerge="1">
                  <a:txBody>
                    <a:bodyPr/>
                    <a:lstStyle/>
                    <a:p>
                      <a:endParaRPr lang="en-US"/>
                    </a:p>
                  </a:txBody>
                  <a:tcPr/>
                </a:tc>
                <a:tc>
                  <a:txBody>
                    <a:bodyPr/>
                    <a:lstStyle/>
                    <a:p>
                      <a:pPr algn="ctr" fontAlgn="ctr"/>
                      <a:r>
                        <a:rPr lang="en-US" sz="2100" b="1" i="0" u="none" strike="noStrike" dirty="0">
                          <a:solidFill>
                            <a:srgbClr val="000000"/>
                          </a:solidFill>
                          <a:effectLst/>
                          <a:latin typeface="Calibri"/>
                        </a:rPr>
                        <a:t>&lt;5</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1" i="0" u="none" strike="noStrike" dirty="0">
                          <a:solidFill>
                            <a:srgbClr val="000000"/>
                          </a:solidFill>
                          <a:effectLst/>
                          <a:latin typeface="Calibri"/>
                        </a:rPr>
                        <a:t>&gt;5</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1" i="0" u="none" strike="noStrike" dirty="0">
                          <a:solidFill>
                            <a:srgbClr val="000000"/>
                          </a:solidFill>
                          <a:effectLst/>
                          <a:latin typeface="Calibri"/>
                        </a:rPr>
                        <a:t>M</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1" i="0" u="none" strike="noStrike" dirty="0">
                          <a:solidFill>
                            <a:srgbClr val="000000"/>
                          </a:solidFill>
                          <a:effectLst/>
                          <a:latin typeface="Calibri"/>
                        </a:rPr>
                        <a:t>F</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1" i="0" u="none" strike="noStrike" dirty="0">
                          <a:solidFill>
                            <a:srgbClr val="000000"/>
                          </a:solidFill>
                          <a:effectLst/>
                          <a:latin typeface="Calibri"/>
                        </a:rPr>
                        <a:t>Border</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1" i="0" u="none" strike="noStrike" dirty="0" smtClean="0">
                          <a:solidFill>
                            <a:srgbClr val="000000"/>
                          </a:solidFill>
                          <a:effectLst/>
                          <a:latin typeface="Calibri"/>
                        </a:rPr>
                        <a:t>other</a:t>
                      </a:r>
                      <a:endParaRPr lang="en-US" sz="2100" b="1" i="0" u="none" strike="noStrike" dirty="0">
                        <a:solidFill>
                          <a:srgbClr val="000000"/>
                        </a:solidFill>
                        <a:effectLst/>
                        <a:latin typeface="Calibri"/>
                      </a:endParaRP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851">
                <a:tc>
                  <a:txBody>
                    <a:bodyPr/>
                    <a:lstStyle/>
                    <a:p>
                      <a:pPr algn="ctr" fontAlgn="ctr"/>
                      <a:r>
                        <a:rPr lang="en-US" sz="2100" b="0" i="0" u="none" strike="noStrike">
                          <a:solidFill>
                            <a:srgbClr val="000000"/>
                          </a:solidFill>
                          <a:effectLst/>
                          <a:latin typeface="Calibri"/>
                        </a:rPr>
                        <a:t>Oecusse</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err="1">
                          <a:solidFill>
                            <a:srgbClr val="000000"/>
                          </a:solidFill>
                          <a:effectLst/>
                          <a:latin typeface="Calibri"/>
                        </a:rPr>
                        <a:t>Nitibe</a:t>
                      </a:r>
                      <a:endParaRPr lang="en-US" sz="2100" b="0" i="0" u="none" strike="noStrike" dirty="0">
                        <a:solidFill>
                          <a:srgbClr val="000000"/>
                        </a:solidFill>
                        <a:effectLst/>
                        <a:latin typeface="Calibri"/>
                      </a:endParaRP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4</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20</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15</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9</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solidFill>
                            <a:srgbClr val="000000"/>
                          </a:solidFill>
                          <a:effectLst/>
                          <a:latin typeface="Calibri"/>
                        </a:rPr>
                        <a:t>24</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solidFill>
                            <a:srgbClr val="000000"/>
                          </a:solidFill>
                          <a:effectLst/>
                          <a:latin typeface="Calibri"/>
                        </a:rPr>
                        <a:t> </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3183">
                <a:tc>
                  <a:txBody>
                    <a:bodyPr/>
                    <a:lstStyle/>
                    <a:p>
                      <a:pPr algn="ctr" fontAlgn="ctr"/>
                      <a:r>
                        <a:rPr lang="en-US" sz="2100" b="0" i="0" u="none" strike="noStrike">
                          <a:solidFill>
                            <a:srgbClr val="000000"/>
                          </a:solidFill>
                          <a:effectLst/>
                          <a:latin typeface="Calibri"/>
                        </a:rPr>
                        <a:t> </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Pante Makasar</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5</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59</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40</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24</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solidFill>
                            <a:srgbClr val="000000"/>
                          </a:solidFill>
                          <a:effectLst/>
                          <a:latin typeface="Calibri"/>
                        </a:rPr>
                        <a:t>64</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solidFill>
                            <a:srgbClr val="000000"/>
                          </a:solidFill>
                          <a:effectLst/>
                          <a:latin typeface="Calibri"/>
                        </a:rPr>
                        <a:t> </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851">
                <a:tc>
                  <a:txBody>
                    <a:bodyPr/>
                    <a:lstStyle/>
                    <a:p>
                      <a:pPr algn="ctr" fontAlgn="ctr"/>
                      <a:r>
                        <a:rPr lang="en-US" sz="2100" b="0" i="0" u="none" strike="noStrike">
                          <a:solidFill>
                            <a:srgbClr val="000000"/>
                          </a:solidFill>
                          <a:effectLst/>
                          <a:latin typeface="Calibri"/>
                        </a:rPr>
                        <a:t> </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Passabe</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 </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1</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 </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1</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solidFill>
                            <a:srgbClr val="000000"/>
                          </a:solidFill>
                          <a:effectLst/>
                          <a:latin typeface="Calibri"/>
                        </a:rPr>
                        <a:t>1</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solidFill>
                            <a:srgbClr val="000000"/>
                          </a:solidFill>
                          <a:effectLst/>
                          <a:latin typeface="Calibri"/>
                        </a:rPr>
                        <a:t> </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851">
                <a:tc>
                  <a:txBody>
                    <a:bodyPr/>
                    <a:lstStyle/>
                    <a:p>
                      <a:pPr algn="ctr" fontAlgn="ctr"/>
                      <a:r>
                        <a:rPr lang="en-US" sz="2100" b="1" i="0" u="none" strike="noStrike">
                          <a:solidFill>
                            <a:srgbClr val="000000"/>
                          </a:solidFill>
                          <a:effectLst/>
                          <a:latin typeface="Calibri"/>
                        </a:rPr>
                        <a:t> </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100" b="1" i="0" u="none" strike="noStrike">
                          <a:solidFill>
                            <a:srgbClr val="000000"/>
                          </a:solidFill>
                          <a:effectLst/>
                          <a:latin typeface="Calibri"/>
                        </a:rPr>
                        <a:t> </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100" b="1" i="0" u="none" strike="noStrike">
                          <a:solidFill>
                            <a:srgbClr val="000000"/>
                          </a:solidFill>
                          <a:effectLst/>
                          <a:latin typeface="Calibri"/>
                        </a:rPr>
                        <a:t>9</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100" b="1" i="0" u="none" strike="noStrike">
                          <a:solidFill>
                            <a:srgbClr val="000000"/>
                          </a:solidFill>
                          <a:effectLst/>
                          <a:latin typeface="Calibri"/>
                        </a:rPr>
                        <a:t>80</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100" b="1" i="0" u="none" strike="noStrike">
                          <a:solidFill>
                            <a:srgbClr val="000000"/>
                          </a:solidFill>
                          <a:effectLst/>
                          <a:latin typeface="Calibri"/>
                        </a:rPr>
                        <a:t>55</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100" b="1" i="0" u="none" strike="noStrike">
                          <a:solidFill>
                            <a:srgbClr val="000000"/>
                          </a:solidFill>
                          <a:effectLst/>
                          <a:latin typeface="Calibri"/>
                        </a:rPr>
                        <a:t>34</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100" b="1" i="0" u="none" strike="noStrike" dirty="0">
                          <a:solidFill>
                            <a:srgbClr val="000000"/>
                          </a:solidFill>
                          <a:effectLst/>
                          <a:latin typeface="Calibri"/>
                        </a:rPr>
                        <a:t>89</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100" b="1" i="0" u="none" strike="noStrike" dirty="0">
                          <a:solidFill>
                            <a:srgbClr val="000000"/>
                          </a:solidFill>
                          <a:effectLst/>
                          <a:latin typeface="Calibri"/>
                        </a:rPr>
                        <a:t> </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95454">
                <a:tc>
                  <a:txBody>
                    <a:bodyPr/>
                    <a:lstStyle/>
                    <a:p>
                      <a:pPr algn="ctr" fontAlgn="ctr"/>
                      <a:r>
                        <a:rPr lang="en-US" sz="2100" b="0" i="0" u="none" strike="noStrike">
                          <a:solidFill>
                            <a:srgbClr val="000000"/>
                          </a:solidFill>
                          <a:effectLst/>
                          <a:latin typeface="Calibri"/>
                        </a:rPr>
                        <a:t>Bobonaro</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Malina</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 </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solidFill>
                            <a:srgbClr val="000000"/>
                          </a:solidFill>
                          <a:effectLst/>
                          <a:latin typeface="Calibri"/>
                        </a:rPr>
                        <a:t>2</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1</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1</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solidFill>
                            <a:srgbClr val="000000"/>
                          </a:solidFill>
                          <a:effectLst/>
                          <a:latin typeface="Calibri"/>
                        </a:rPr>
                        <a:t>2</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solidFill>
                            <a:srgbClr val="000000"/>
                          </a:solidFill>
                          <a:effectLst/>
                          <a:latin typeface="Calibri"/>
                        </a:rPr>
                        <a:t> </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851">
                <a:tc>
                  <a:txBody>
                    <a:bodyPr/>
                    <a:lstStyle/>
                    <a:p>
                      <a:pPr algn="ctr" fontAlgn="ctr"/>
                      <a:r>
                        <a:rPr lang="en-US" sz="2100" b="0" i="0" u="none" strike="noStrike" dirty="0">
                          <a:solidFill>
                            <a:srgbClr val="000000"/>
                          </a:solidFill>
                          <a:effectLst/>
                          <a:latin typeface="Calibri"/>
                        </a:rPr>
                        <a:t>Dili</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Atauru</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 </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1</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 </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solidFill>
                            <a:srgbClr val="000000"/>
                          </a:solidFill>
                          <a:effectLst/>
                          <a:latin typeface="Calibri"/>
                        </a:rPr>
                        <a:t>1</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 </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solidFill>
                            <a:srgbClr val="000000"/>
                          </a:solidFill>
                          <a:effectLst/>
                          <a:latin typeface="Calibri"/>
                        </a:rPr>
                        <a:t>1</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851">
                <a:tc>
                  <a:txBody>
                    <a:bodyPr/>
                    <a:lstStyle/>
                    <a:p>
                      <a:pPr algn="ctr" fontAlgn="ctr"/>
                      <a:r>
                        <a:rPr lang="en-US" sz="2100" b="0" i="0" u="none" strike="noStrike">
                          <a:solidFill>
                            <a:srgbClr val="000000"/>
                          </a:solidFill>
                          <a:effectLst/>
                          <a:latin typeface="Calibri"/>
                        </a:rPr>
                        <a:t> </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Don Alexio</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 </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1</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1</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 </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 </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solidFill>
                            <a:srgbClr val="000000"/>
                          </a:solidFill>
                          <a:effectLst/>
                          <a:latin typeface="Calibri"/>
                        </a:rPr>
                        <a:t>1</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851">
                <a:tc>
                  <a:txBody>
                    <a:bodyPr/>
                    <a:lstStyle/>
                    <a:p>
                      <a:pPr algn="ctr" fontAlgn="ctr"/>
                      <a:r>
                        <a:rPr lang="en-US" sz="2100" b="0" i="0" u="none" strike="noStrike">
                          <a:solidFill>
                            <a:srgbClr val="000000"/>
                          </a:solidFill>
                          <a:effectLst/>
                          <a:latin typeface="Calibri"/>
                        </a:rPr>
                        <a:t>Eremera</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Hatolia</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 </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1</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1</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 </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 </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solidFill>
                            <a:srgbClr val="000000"/>
                          </a:solidFill>
                          <a:effectLst/>
                          <a:latin typeface="Calibri"/>
                        </a:rPr>
                        <a:t>1</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851">
                <a:tc>
                  <a:txBody>
                    <a:bodyPr/>
                    <a:lstStyle/>
                    <a:p>
                      <a:pPr algn="ctr" fontAlgn="ctr"/>
                      <a:r>
                        <a:rPr lang="en-US" sz="2100" b="0" i="0" u="none" strike="noStrike">
                          <a:solidFill>
                            <a:srgbClr val="000000"/>
                          </a:solidFill>
                          <a:effectLst/>
                          <a:latin typeface="Calibri"/>
                        </a:rPr>
                        <a:t>Viqueque</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Vatu Carabau</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1</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 </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1</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 </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a:solidFill>
                            <a:srgbClr val="000000"/>
                          </a:solidFill>
                          <a:effectLst/>
                          <a:latin typeface="Calibri"/>
                        </a:rPr>
                        <a:t> </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100" b="0" i="0" u="none" strike="noStrike" dirty="0">
                          <a:solidFill>
                            <a:srgbClr val="000000"/>
                          </a:solidFill>
                          <a:effectLst/>
                          <a:latin typeface="Calibri"/>
                        </a:rPr>
                        <a:t>1</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851">
                <a:tc gridSpan="2">
                  <a:txBody>
                    <a:bodyPr/>
                    <a:lstStyle/>
                    <a:p>
                      <a:pPr algn="ctr" fontAlgn="ctr"/>
                      <a:r>
                        <a:rPr lang="en-US" sz="2100" b="1" i="0" u="none" strike="noStrike">
                          <a:solidFill>
                            <a:srgbClr val="000000"/>
                          </a:solidFill>
                          <a:effectLst/>
                          <a:latin typeface="Calibri"/>
                        </a:rPr>
                        <a:t>TOTAL</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a:txBody>
                    <a:bodyPr/>
                    <a:lstStyle/>
                    <a:p>
                      <a:pPr algn="ctr" fontAlgn="ctr"/>
                      <a:r>
                        <a:rPr lang="en-US" sz="2100" b="1" i="0" u="none" strike="noStrike">
                          <a:solidFill>
                            <a:srgbClr val="000000"/>
                          </a:solidFill>
                          <a:effectLst/>
                          <a:latin typeface="Calibri"/>
                        </a:rPr>
                        <a:t>10</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100" b="1" i="0" u="none" strike="noStrike">
                          <a:solidFill>
                            <a:srgbClr val="000000"/>
                          </a:solidFill>
                          <a:effectLst/>
                          <a:latin typeface="Calibri"/>
                        </a:rPr>
                        <a:t>85</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100" b="1" i="0" u="none" strike="noStrike">
                          <a:solidFill>
                            <a:srgbClr val="000000"/>
                          </a:solidFill>
                          <a:effectLst/>
                          <a:latin typeface="Calibri"/>
                        </a:rPr>
                        <a:t>59</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100" b="1" i="0" u="none" strike="noStrike">
                          <a:solidFill>
                            <a:srgbClr val="000000"/>
                          </a:solidFill>
                          <a:effectLst/>
                          <a:latin typeface="Calibri"/>
                        </a:rPr>
                        <a:t>36</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100" b="1" i="0" u="none" strike="noStrike">
                          <a:solidFill>
                            <a:srgbClr val="000000"/>
                          </a:solidFill>
                          <a:effectLst/>
                          <a:latin typeface="Calibri"/>
                        </a:rPr>
                        <a:t>91</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2100" b="1" i="0" u="none" strike="noStrike" dirty="0">
                          <a:solidFill>
                            <a:srgbClr val="000000"/>
                          </a:solidFill>
                          <a:effectLst/>
                          <a:latin typeface="Calibri"/>
                        </a:rPr>
                        <a:t>4</a:t>
                      </a:r>
                    </a:p>
                  </a:txBody>
                  <a:tcPr marL="7739" marR="7739" marT="7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val="348486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292947"/>
            <a:ext cx="8641080" cy="844373"/>
          </a:xfrm>
        </p:spPr>
        <p:txBody>
          <a:bodyPr>
            <a:normAutofit fontScale="90000"/>
          </a:bodyPr>
          <a:lstStyle/>
          <a:p>
            <a:pPr>
              <a:spcBef>
                <a:spcPts val="0"/>
              </a:spcBef>
            </a:pPr>
            <a:r>
              <a:rPr lang="en-US" sz="3200" b="1" dirty="0">
                <a:solidFill>
                  <a:srgbClr val="F79646">
                    <a:lumMod val="50000"/>
                  </a:srgbClr>
                </a:solidFill>
                <a:latin typeface="Candara" pitchFamily="34" charset="0"/>
              </a:rPr>
              <a:t/>
            </a:r>
            <a:br>
              <a:rPr lang="en-US" sz="3200" b="1" dirty="0">
                <a:solidFill>
                  <a:srgbClr val="F79646">
                    <a:lumMod val="50000"/>
                  </a:srgbClr>
                </a:solidFill>
                <a:latin typeface="Candara" pitchFamily="34" charset="0"/>
              </a:rPr>
            </a:br>
            <a:r>
              <a:rPr lang="en-US" sz="3200" b="1" dirty="0">
                <a:solidFill>
                  <a:srgbClr val="F79646">
                    <a:lumMod val="50000"/>
                  </a:srgbClr>
                </a:solidFill>
                <a:latin typeface="Candara" pitchFamily="34" charset="0"/>
              </a:rPr>
              <a:t>Factors that contributed to success</a:t>
            </a:r>
            <a:br>
              <a:rPr lang="en-US" sz="3200" b="1" dirty="0">
                <a:solidFill>
                  <a:srgbClr val="F79646">
                    <a:lumMod val="50000"/>
                  </a:srgbClr>
                </a:solidFill>
                <a:latin typeface="Candara" pitchFamily="34" charset="0"/>
              </a:rPr>
            </a:br>
            <a:endParaRPr lang="en-US" dirty="0"/>
          </a:p>
        </p:txBody>
      </p:sp>
      <p:sp>
        <p:nvSpPr>
          <p:cNvPr id="3" name="Content Placeholder 2"/>
          <p:cNvSpPr>
            <a:spLocks noGrp="1"/>
          </p:cNvSpPr>
          <p:nvPr>
            <p:ph idx="1"/>
          </p:nvPr>
        </p:nvSpPr>
        <p:spPr>
          <a:xfrm>
            <a:off x="480060" y="1137320"/>
            <a:ext cx="8641080" cy="5397254"/>
          </a:xfrm>
        </p:spPr>
        <p:txBody>
          <a:bodyPr>
            <a:normAutofit fontScale="92500" lnSpcReduction="10000"/>
          </a:bodyPr>
          <a:lstStyle/>
          <a:p>
            <a:pPr lvl="0" algn="just">
              <a:buFont typeface="Symbol"/>
              <a:buChar char=""/>
              <a:defRPr/>
            </a:pPr>
            <a:r>
              <a:rPr lang="en-US" sz="2000" dirty="0">
                <a:solidFill>
                  <a:prstClr val="black"/>
                </a:solidFill>
                <a:latin typeface="Candara" pitchFamily="34" charset="0"/>
                <a:ea typeface="Calibri"/>
                <a:cs typeface="Times New Roman" panose="02020603050405020304" pitchFamily="18" charset="0"/>
              </a:rPr>
              <a:t>Political and financial support and commitment from the Government, </a:t>
            </a:r>
          </a:p>
          <a:p>
            <a:pPr lvl="0" algn="just">
              <a:buFont typeface="Symbol"/>
              <a:buChar char=""/>
              <a:defRPr/>
            </a:pPr>
            <a:r>
              <a:rPr lang="en-US" sz="2000" dirty="0">
                <a:solidFill>
                  <a:prstClr val="black"/>
                </a:solidFill>
                <a:latin typeface="Candara" pitchFamily="34" charset="0"/>
                <a:ea typeface="Calibri"/>
                <a:cs typeface="Times New Roman" panose="02020603050405020304" pitchFamily="18" charset="0"/>
              </a:rPr>
              <a:t>Major financial support mainly from the Global Fund starting from 2002 and Rotarian Against Malaria, Australia staring from 2010</a:t>
            </a:r>
          </a:p>
          <a:p>
            <a:pPr lvl="0" algn="just">
              <a:buFont typeface="Symbol"/>
              <a:buChar char=""/>
              <a:defRPr/>
            </a:pPr>
            <a:r>
              <a:rPr lang="en-US" sz="2000" dirty="0">
                <a:solidFill>
                  <a:prstClr val="black"/>
                </a:solidFill>
                <a:latin typeface="Candara" pitchFamily="34" charset="0"/>
                <a:ea typeface="Calibri"/>
                <a:cs typeface="Times New Roman" panose="02020603050405020304" pitchFamily="18" charset="0"/>
              </a:rPr>
              <a:t>Strong Long Term Technical Support from WHO</a:t>
            </a:r>
          </a:p>
          <a:p>
            <a:pPr lvl="0" algn="just">
              <a:buFont typeface="Symbol"/>
              <a:buChar char=""/>
              <a:defRPr/>
            </a:pPr>
            <a:r>
              <a:rPr lang="en-US" sz="2000" dirty="0">
                <a:solidFill>
                  <a:prstClr val="black"/>
                </a:solidFill>
                <a:latin typeface="Candara" pitchFamily="34" charset="0"/>
                <a:ea typeface="Calibri"/>
                <a:cs typeface="Times New Roman" panose="02020603050405020304" pitchFamily="18" charset="0"/>
              </a:rPr>
              <a:t>Implementation of evidence based prompt and effective diagnosis and treatment (QC malaria microscopy and RDT, training of clinicians, Therapeutic efficacy study ) </a:t>
            </a:r>
          </a:p>
          <a:p>
            <a:pPr lvl="0" algn="just">
              <a:buFont typeface="Symbol"/>
              <a:buChar char=""/>
              <a:defRPr/>
            </a:pPr>
            <a:r>
              <a:rPr lang="en-US" sz="2000" dirty="0">
                <a:solidFill>
                  <a:prstClr val="black"/>
                </a:solidFill>
                <a:latin typeface="Candara" pitchFamily="34" charset="0"/>
                <a:ea typeface="Calibri"/>
                <a:cs typeface="Times New Roman" panose="02020603050405020304" pitchFamily="18" charset="0"/>
              </a:rPr>
              <a:t>Implementation of evidence based vector control </a:t>
            </a:r>
            <a:r>
              <a:rPr lang="en-US" sz="2000" dirty="0" err="1">
                <a:solidFill>
                  <a:prstClr val="black"/>
                </a:solidFill>
                <a:latin typeface="Candara" pitchFamily="34" charset="0"/>
                <a:ea typeface="Calibri"/>
                <a:cs typeface="Times New Roman" panose="02020603050405020304" pitchFamily="18" charset="0"/>
              </a:rPr>
              <a:t>programme</a:t>
            </a:r>
            <a:r>
              <a:rPr lang="en-US" sz="2000" dirty="0">
                <a:solidFill>
                  <a:prstClr val="black"/>
                </a:solidFill>
                <a:latin typeface="Candara" pitchFamily="34" charset="0"/>
                <a:ea typeface="Calibri"/>
                <a:cs typeface="Times New Roman" panose="02020603050405020304" pitchFamily="18" charset="0"/>
              </a:rPr>
              <a:t>  base on Entomological surveillance findings</a:t>
            </a:r>
          </a:p>
          <a:p>
            <a:pPr lvl="0" algn="just">
              <a:buFont typeface="Symbol"/>
              <a:buChar char=""/>
              <a:defRPr/>
            </a:pPr>
            <a:r>
              <a:rPr lang="en-US" sz="2000" dirty="0">
                <a:solidFill>
                  <a:prstClr val="black"/>
                </a:solidFill>
                <a:latin typeface="Candara" pitchFamily="34" charset="0"/>
                <a:ea typeface="Calibri"/>
                <a:cs typeface="Times New Roman" panose="02020603050405020304" pitchFamily="18" charset="0"/>
              </a:rPr>
              <a:t>Community based diagnosis and treatment by the community health Workers in hard to reach areas (30% of the confirmed cases from Community Health Volunteers)</a:t>
            </a:r>
          </a:p>
          <a:p>
            <a:pPr lvl="0" algn="just">
              <a:buFont typeface="Symbol"/>
              <a:buChar char=""/>
              <a:defRPr/>
            </a:pPr>
            <a:r>
              <a:rPr lang="en-US" sz="2000" dirty="0">
                <a:solidFill>
                  <a:prstClr val="black"/>
                </a:solidFill>
                <a:latin typeface="Candara" pitchFamily="34" charset="0"/>
                <a:ea typeface="Calibri"/>
                <a:cs typeface="Times New Roman" panose="02020603050405020304" pitchFamily="18" charset="0"/>
              </a:rPr>
              <a:t>High coverage with Long Lasting Insecticide treated nets (&gt; 90% of the risk population) and good quality Indoor Residual Spraying  with &gt;90% coverage</a:t>
            </a:r>
          </a:p>
          <a:p>
            <a:pPr lvl="0" algn="just">
              <a:buFont typeface="Symbol"/>
              <a:buChar char=""/>
              <a:defRPr/>
            </a:pPr>
            <a:r>
              <a:rPr lang="en-US" sz="2000" dirty="0">
                <a:solidFill>
                  <a:prstClr val="black"/>
                </a:solidFill>
                <a:latin typeface="Candara" pitchFamily="34" charset="0"/>
                <a:ea typeface="Calibri"/>
                <a:cs typeface="Arial"/>
              </a:rPr>
              <a:t>Strong </a:t>
            </a:r>
            <a:r>
              <a:rPr lang="en-US" sz="2000" dirty="0">
                <a:solidFill>
                  <a:prstClr val="black"/>
                </a:solidFill>
                <a:latin typeface="Candara" pitchFamily="34" charset="0"/>
                <a:ea typeface="Calibri"/>
                <a:cs typeface="Times New Roman" panose="02020603050405020304" pitchFamily="18" charset="0"/>
              </a:rPr>
              <a:t>surveillance, and monitoring and evaluation system</a:t>
            </a:r>
          </a:p>
          <a:p>
            <a:pPr lvl="0" algn="just">
              <a:buFont typeface="Symbol"/>
              <a:buChar char=""/>
              <a:defRPr/>
            </a:pPr>
            <a:r>
              <a:rPr lang="en-US" sz="2000" dirty="0">
                <a:solidFill>
                  <a:prstClr val="black"/>
                </a:solidFill>
                <a:latin typeface="Candara" pitchFamily="34" charset="0"/>
                <a:cs typeface="Times New Roman" panose="02020603050405020304" pitchFamily="18" charset="0"/>
              </a:rPr>
              <a:t>Intersectoral collaboration</a:t>
            </a:r>
          </a:p>
          <a:p>
            <a:pPr lvl="0" algn="just">
              <a:buFont typeface="Symbol"/>
              <a:buChar char=""/>
              <a:defRPr/>
            </a:pPr>
            <a:r>
              <a:rPr lang="en-US" sz="1900" dirty="0">
                <a:solidFill>
                  <a:prstClr val="black"/>
                </a:solidFill>
                <a:latin typeface="Candara" pitchFamily="34" charset="0"/>
                <a:ea typeface="Calibri"/>
                <a:cs typeface="Arial"/>
              </a:rPr>
              <a:t>Strong leadership at the central level and a young highly trained and motivated staff</a:t>
            </a:r>
          </a:p>
          <a:p>
            <a:pPr lvl="0" algn="just">
              <a:buFont typeface="Symbol"/>
              <a:buChar char=""/>
              <a:defRPr/>
            </a:pPr>
            <a:endParaRPr lang="en-GB" sz="2000" dirty="0">
              <a:solidFill>
                <a:prstClr val="black"/>
              </a:solidFill>
              <a:latin typeface="Candara" pitchFamily="34" charset="0"/>
            </a:endParaRPr>
          </a:p>
          <a:p>
            <a:endParaRPr lang="en-US" dirty="0"/>
          </a:p>
        </p:txBody>
      </p:sp>
    </p:spTree>
    <p:extLst>
      <p:ext uri="{BB962C8B-B14F-4D97-AF65-F5344CB8AC3E}">
        <p14:creationId xmlns:p14="http://schemas.microsoft.com/office/powerpoint/2010/main" val="2234424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120" y="-302841"/>
            <a:ext cx="8641080" cy="1219200"/>
          </a:xfrm>
        </p:spPr>
        <p:txBody>
          <a:bodyPr>
            <a:normAutofit/>
          </a:bodyPr>
          <a:lstStyle/>
          <a:p>
            <a:r>
              <a:rPr lang="en-US" sz="3200" b="1" dirty="0">
                <a:solidFill>
                  <a:schemeClr val="accent6">
                    <a:lumMod val="50000"/>
                  </a:schemeClr>
                </a:solidFill>
                <a:latin typeface="Candara" pitchFamily="34" charset="0"/>
              </a:rPr>
              <a:t>Strong Political Commitment</a:t>
            </a:r>
          </a:p>
        </p:txBody>
      </p:sp>
      <p:pic>
        <p:nvPicPr>
          <p:cNvPr id="1026" name="Picture 2" descr="Z:\technical\COMMUNICATIONS\2017\IMAGES\4. April\World Malaria Day with PM.Hera\2\DSC_7198.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0" y="777287"/>
            <a:ext cx="4449640" cy="30175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technical\COMMUNICATIONS\2017\IMAGES\4. April\World Malaria Day with PM.Hera\2\DSC_7249.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286399" y="777279"/>
            <a:ext cx="4314801" cy="29260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936" y="3729610"/>
            <a:ext cx="4573775" cy="836270"/>
          </a:xfrm>
          <a:prstGeom prst="rect">
            <a:avLst/>
          </a:prstGeom>
          <a:noFill/>
        </p:spPr>
        <p:txBody>
          <a:bodyPr wrap="square" lIns="96600" tIns="48300" rIns="96600" bIns="48300" rtlCol="0">
            <a:spAutoFit/>
          </a:bodyPr>
          <a:lstStyle/>
          <a:p>
            <a:r>
              <a:rPr lang="en-US" sz="1600" dirty="0">
                <a:latin typeface="Candara" pitchFamily="34" charset="0"/>
              </a:rPr>
              <a:t>HE Prime Minister, </a:t>
            </a:r>
            <a:r>
              <a:rPr lang="en-US" sz="1600" dirty="0" err="1">
                <a:latin typeface="Candara" pitchFamily="34" charset="0"/>
              </a:rPr>
              <a:t>Dr</a:t>
            </a:r>
            <a:r>
              <a:rPr lang="en-US" sz="1600" dirty="0">
                <a:latin typeface="Candara" pitchFamily="34" charset="0"/>
              </a:rPr>
              <a:t> </a:t>
            </a:r>
            <a:r>
              <a:rPr lang="en-US" sz="1600" dirty="0" err="1">
                <a:latin typeface="Candara" pitchFamily="34" charset="0"/>
              </a:rPr>
              <a:t>Rui</a:t>
            </a:r>
            <a:r>
              <a:rPr lang="en-US" sz="1600" dirty="0">
                <a:latin typeface="Candara" pitchFamily="34" charset="0"/>
              </a:rPr>
              <a:t> Maria de </a:t>
            </a:r>
            <a:r>
              <a:rPr lang="en-US" sz="1600" dirty="0" err="1">
                <a:latin typeface="Candara" pitchFamily="34" charset="0"/>
              </a:rPr>
              <a:t>Araujo</a:t>
            </a:r>
            <a:r>
              <a:rPr lang="en-US" sz="1600" dirty="0">
                <a:latin typeface="Candara" pitchFamily="34" charset="0"/>
              </a:rPr>
              <a:t>, participating in a field visit for active case detection among the vulnerable population</a:t>
            </a:r>
          </a:p>
        </p:txBody>
      </p:sp>
      <p:sp>
        <p:nvSpPr>
          <p:cNvPr id="7" name="TextBox 6"/>
          <p:cNvSpPr txBox="1"/>
          <p:nvPr/>
        </p:nvSpPr>
        <p:spPr>
          <a:xfrm>
            <a:off x="4944616" y="3657600"/>
            <a:ext cx="4656584" cy="836270"/>
          </a:xfrm>
          <a:prstGeom prst="rect">
            <a:avLst/>
          </a:prstGeom>
          <a:noFill/>
        </p:spPr>
        <p:txBody>
          <a:bodyPr wrap="square" lIns="96600" tIns="48300" rIns="96600" bIns="48300" rtlCol="0">
            <a:spAutoFit/>
          </a:bodyPr>
          <a:lstStyle/>
          <a:p>
            <a:r>
              <a:rPr lang="en-US" sz="1600" dirty="0">
                <a:latin typeface="Candara" pitchFamily="34" charset="0"/>
              </a:rPr>
              <a:t>HE Prime Minister, </a:t>
            </a:r>
            <a:r>
              <a:rPr lang="en-US" sz="1600" dirty="0" err="1">
                <a:latin typeface="Candara" pitchFamily="34" charset="0"/>
              </a:rPr>
              <a:t>Dr</a:t>
            </a:r>
            <a:r>
              <a:rPr lang="en-US" sz="1600" dirty="0">
                <a:latin typeface="Candara" pitchFamily="34" charset="0"/>
              </a:rPr>
              <a:t> </a:t>
            </a:r>
            <a:r>
              <a:rPr lang="en-US" sz="1600" dirty="0" err="1">
                <a:latin typeface="Candara" pitchFamily="34" charset="0"/>
              </a:rPr>
              <a:t>Rui</a:t>
            </a:r>
            <a:r>
              <a:rPr lang="en-US" sz="1600" dirty="0">
                <a:latin typeface="Candara" pitchFamily="34" charset="0"/>
              </a:rPr>
              <a:t> Maria de </a:t>
            </a:r>
            <a:r>
              <a:rPr lang="en-US" sz="1600" dirty="0" err="1">
                <a:latin typeface="Candara" pitchFamily="34" charset="0"/>
              </a:rPr>
              <a:t>Araujo</a:t>
            </a:r>
            <a:r>
              <a:rPr lang="en-US" sz="1600" dirty="0">
                <a:latin typeface="Candara" pitchFamily="34" charset="0"/>
              </a:rPr>
              <a:t> and Vice Minister of Health, </a:t>
            </a:r>
            <a:r>
              <a:rPr lang="en-US" sz="1600" dirty="0" err="1">
                <a:latin typeface="Candara" pitchFamily="34" charset="0"/>
              </a:rPr>
              <a:t>Dr</a:t>
            </a:r>
            <a:r>
              <a:rPr lang="en-US" sz="1600" dirty="0">
                <a:latin typeface="Candara" pitchFamily="34" charset="0"/>
              </a:rPr>
              <a:t> Ana Isabel de Fatima S. </a:t>
            </a:r>
            <a:r>
              <a:rPr lang="en-US" sz="1600" dirty="0" err="1">
                <a:latin typeface="Candara" pitchFamily="34" charset="0"/>
              </a:rPr>
              <a:t>Soares</a:t>
            </a:r>
            <a:r>
              <a:rPr lang="en-US" sz="1600" dirty="0">
                <a:latin typeface="Candara" pitchFamily="34" charset="0"/>
              </a:rPr>
              <a:t> visiting a community member house in Hera. </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12161" y="4521696"/>
            <a:ext cx="3176891" cy="2104174"/>
          </a:xfrm>
          <a:prstGeom prst="rect">
            <a:avLst/>
          </a:prstGeom>
        </p:spPr>
      </p:pic>
      <p:sp>
        <p:nvSpPr>
          <p:cNvPr id="6" name="TextBox 5"/>
          <p:cNvSpPr txBox="1"/>
          <p:nvPr/>
        </p:nvSpPr>
        <p:spPr>
          <a:xfrm>
            <a:off x="0" y="6609936"/>
            <a:ext cx="9601200" cy="584775"/>
          </a:xfrm>
          <a:prstGeom prst="rect">
            <a:avLst/>
          </a:prstGeom>
          <a:noFill/>
        </p:spPr>
        <p:txBody>
          <a:bodyPr wrap="square" lIns="91383" tIns="45691" rIns="91383" bIns="45691" rtlCol="0">
            <a:spAutoFit/>
          </a:bodyPr>
          <a:lstStyle/>
          <a:p>
            <a:pPr algn="ctr"/>
            <a:r>
              <a:rPr lang="en-US" sz="1600" dirty="0" smtClean="0">
                <a:latin typeface="Candara" pitchFamily="34" charset="0"/>
              </a:rPr>
              <a:t>Honorable </a:t>
            </a:r>
            <a:r>
              <a:rPr lang="en-US" sz="1600" dirty="0">
                <a:latin typeface="Candara" pitchFamily="34" charset="0"/>
              </a:rPr>
              <a:t>Minister of Health, </a:t>
            </a:r>
            <a:r>
              <a:rPr lang="en-US" sz="1600" dirty="0" err="1">
                <a:latin typeface="Candara" pitchFamily="34" charset="0"/>
              </a:rPr>
              <a:t>Dr</a:t>
            </a:r>
            <a:r>
              <a:rPr lang="en-US" sz="1600" dirty="0">
                <a:latin typeface="Candara" pitchFamily="34" charset="0"/>
              </a:rPr>
              <a:t> Maria do </a:t>
            </a:r>
            <a:r>
              <a:rPr lang="en-US" sz="1600" dirty="0" err="1">
                <a:latin typeface="Candara" pitchFamily="34" charset="0"/>
              </a:rPr>
              <a:t>Ceu</a:t>
            </a:r>
            <a:r>
              <a:rPr lang="en-US" sz="1600" dirty="0">
                <a:latin typeface="Candara" pitchFamily="34" charset="0"/>
              </a:rPr>
              <a:t> </a:t>
            </a:r>
            <a:r>
              <a:rPr lang="en-US" sz="1600" dirty="0" err="1">
                <a:latin typeface="Candara" pitchFamily="34" charset="0"/>
              </a:rPr>
              <a:t>Sarmento</a:t>
            </a:r>
            <a:r>
              <a:rPr lang="en-US" sz="1600" dirty="0">
                <a:latin typeface="Candara" pitchFamily="34" charset="0"/>
              </a:rPr>
              <a:t> Pina da Costa at an event that showcased the national malaria programme </a:t>
            </a:r>
            <a:r>
              <a:rPr lang="en-US" sz="1600" dirty="0"/>
              <a:t>focusing on diagnosis of malaria parasites using microscopy.</a:t>
            </a:r>
            <a:endParaRPr lang="en-US" sz="1600" dirty="0">
              <a:latin typeface="Candara" pitchFamily="34" charset="0"/>
            </a:endParaRPr>
          </a:p>
        </p:txBody>
      </p:sp>
    </p:spTree>
    <p:extLst>
      <p:ext uri="{BB962C8B-B14F-4D97-AF65-F5344CB8AC3E}">
        <p14:creationId xmlns:p14="http://schemas.microsoft.com/office/powerpoint/2010/main" val="3026595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chemeClr val="accent6">
                    <a:lumMod val="50000"/>
                  </a:schemeClr>
                </a:solidFill>
                <a:latin typeface="Candara" pitchFamily="34" charset="0"/>
              </a:rPr>
              <a:t>Universal access to free diagnosis and treatment for malaria</a:t>
            </a:r>
          </a:p>
        </p:txBody>
      </p:sp>
      <p:pic>
        <p:nvPicPr>
          <p:cNvPr id="2051" name="Picture 3"/>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b="21497"/>
          <a:stretch/>
        </p:blipFill>
        <p:spPr bwMode="auto">
          <a:xfrm>
            <a:off x="2969194" y="4206705"/>
            <a:ext cx="3662829" cy="232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descr="P10005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176" y="1506964"/>
            <a:ext cx="2872025" cy="21894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P10005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 y="1506964"/>
            <a:ext cx="2873693" cy="218948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872586" y="6564562"/>
            <a:ext cx="3856028" cy="943993"/>
          </a:xfrm>
          <a:prstGeom prst="rect">
            <a:avLst/>
          </a:prstGeom>
          <a:noFill/>
        </p:spPr>
        <p:txBody>
          <a:bodyPr wrap="square" lIns="96600" tIns="48300" rIns="96600" bIns="48300" rtlCol="0">
            <a:spAutoFit/>
          </a:bodyPr>
          <a:lstStyle/>
          <a:p>
            <a:pPr algn="ctr"/>
            <a:r>
              <a:rPr lang="en-US" sz="1800" dirty="0">
                <a:latin typeface="Candara" pitchFamily="34" charset="0"/>
              </a:rPr>
              <a:t>Diagnosis of malaria  using malaria microscopy</a:t>
            </a:r>
          </a:p>
          <a:p>
            <a:endParaRPr lang="en-US" dirty="0"/>
          </a:p>
        </p:txBody>
      </p:sp>
      <p:sp>
        <p:nvSpPr>
          <p:cNvPr id="11" name="TextBox 10"/>
          <p:cNvSpPr txBox="1"/>
          <p:nvPr/>
        </p:nvSpPr>
        <p:spPr>
          <a:xfrm>
            <a:off x="3057205" y="2256996"/>
            <a:ext cx="3477986" cy="1482601"/>
          </a:xfrm>
          <a:prstGeom prst="rect">
            <a:avLst/>
          </a:prstGeom>
          <a:noFill/>
        </p:spPr>
        <p:txBody>
          <a:bodyPr wrap="square" lIns="96600" tIns="48300" rIns="96600" bIns="48300" rtlCol="0">
            <a:spAutoFit/>
          </a:bodyPr>
          <a:lstStyle/>
          <a:p>
            <a:pPr algn="ctr"/>
            <a:r>
              <a:rPr lang="en-US" sz="1800" dirty="0">
                <a:latin typeface="Candara" pitchFamily="34" charset="0"/>
              </a:rPr>
              <a:t>Treatment for malaria is free. Health care workers interacting with community informing them about malaria, its diagnosis and treatment </a:t>
            </a:r>
          </a:p>
        </p:txBody>
      </p:sp>
    </p:spTree>
    <p:extLst>
      <p:ext uri="{BB962C8B-B14F-4D97-AF65-F5344CB8AC3E}">
        <p14:creationId xmlns:p14="http://schemas.microsoft.com/office/powerpoint/2010/main" val="3719369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777</TotalTime>
  <Words>965</Words>
  <Application>Microsoft Office PowerPoint</Application>
  <PresentationFormat>Custom</PresentationFormat>
  <Paragraphs>282</Paragraphs>
  <Slides>19</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Arial</vt:lpstr>
      <vt:lpstr>Calibri</vt:lpstr>
      <vt:lpstr>Candara</vt:lpstr>
      <vt:lpstr>Symbol</vt:lpstr>
      <vt:lpstr>Times New Roman</vt:lpstr>
      <vt:lpstr>Office Theme</vt:lpstr>
      <vt:lpstr>1_Office Theme</vt:lpstr>
      <vt:lpstr>6_Office Theme</vt:lpstr>
      <vt:lpstr>Malaria Elimination Programme Timor Leste </vt:lpstr>
      <vt:lpstr>National Malaria Programme Success Story: Control to Elimination Phase in 10 years</vt:lpstr>
      <vt:lpstr>PowerPoint Presentation</vt:lpstr>
      <vt:lpstr>PowerPoint Presentation</vt:lpstr>
      <vt:lpstr>PowerPoint Presentation</vt:lpstr>
      <vt:lpstr>Malaria Cases 2016 reported in the East &amp; West Timor Border 2016</vt:lpstr>
      <vt:lpstr> Factors that contributed to success </vt:lpstr>
      <vt:lpstr>Strong Political Commitment</vt:lpstr>
      <vt:lpstr>Universal access to free diagnosis and treatment for malaria</vt:lpstr>
      <vt:lpstr>Implementation of evidence based malaria vector control based on entomological surveillance</vt:lpstr>
      <vt:lpstr>Use of Long Lasting Insecticide treated Nets (LLIN)  and Indoor Residual Spraying (IRS)  in malaria risk areas</vt:lpstr>
      <vt:lpstr>Community based malaria diagnosis and treatment</vt:lpstr>
      <vt:lpstr>Intersectoral collaboration and community participation</vt:lpstr>
      <vt:lpstr>Strong Monitoring and Evaluation</vt:lpstr>
      <vt:lpstr>PowerPoint Presentation</vt:lpstr>
      <vt:lpstr>Funding Gaps</vt:lpstr>
      <vt:lpstr>Funds needed, 2018-2020</vt:lpstr>
      <vt:lpstr>PowerPoint Presentation</vt:lpstr>
      <vt:lpstr>Thank you</vt:lpstr>
    </vt:vector>
  </TitlesOfParts>
  <Company>WHO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Malaria Elimination Programme , Timor Leste</dc:title>
  <dc:creator>YAPABANDARA, Amarakoon Mudiyanselage Girty Manel</dc:creator>
  <cp:lastModifiedBy>Wong, Holstein</cp:lastModifiedBy>
  <cp:revision>181</cp:revision>
  <dcterms:created xsi:type="dcterms:W3CDTF">2017-05-15T07:02:41Z</dcterms:created>
  <dcterms:modified xsi:type="dcterms:W3CDTF">2017-08-19T05:35:15Z</dcterms:modified>
</cp:coreProperties>
</file>